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671" r:id="rId2"/>
  </p:sldMasterIdLst>
  <p:sldIdLst>
    <p:sldId id="259" r:id="rId3"/>
    <p:sldId id="264" r:id="rId4"/>
    <p:sldId id="262" r:id="rId5"/>
    <p:sldId id="263" r:id="rId6"/>
    <p:sldId id="265" r:id="rId7"/>
    <p:sldId id="267" r:id="rId8"/>
    <p:sldId id="268" r:id="rId9"/>
    <p:sldId id="266" r:id="rId10"/>
    <p:sldId id="270" r:id="rId11"/>
    <p:sldId id="271" r:id="rId12"/>
    <p:sldId id="269" r:id="rId13"/>
    <p:sldId id="272" r:id="rId14"/>
    <p:sldId id="274" r:id="rId15"/>
    <p:sldId id="273" r:id="rId16"/>
    <p:sldId id="275" r:id="rId17"/>
    <p:sldId id="276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63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8" d="100"/>
        <a:sy n="17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image" Target="../media/image5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image" Target="../media/image5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2C5C80-F0AE-4501-8D10-A2C2A211A41D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2B573E6-5D69-43CC-83A7-1FFB82F7FCA5}">
      <dgm:prSet phldrT="[Texto]"/>
      <dgm:spPr/>
      <dgm:t>
        <a:bodyPr/>
        <a:lstStyle/>
        <a:p>
          <a:r>
            <a:rPr lang="pt-BR" dirty="0"/>
            <a:t>1980</a:t>
          </a:r>
        </a:p>
        <a:p>
          <a:r>
            <a:rPr lang="pt-BR" dirty="0"/>
            <a:t>Equipamentos importados</a:t>
          </a:r>
        </a:p>
        <a:p>
          <a:r>
            <a:rPr lang="pt-BR" dirty="0"/>
            <a:t>Necessidade do Engenheiro no Hospital</a:t>
          </a:r>
        </a:p>
        <a:p>
          <a:r>
            <a:rPr lang="pt-BR" dirty="0"/>
            <a:t>Aumento do uso de equipamentos</a:t>
          </a:r>
        </a:p>
      </dgm:t>
    </dgm:pt>
    <dgm:pt modelId="{AF2355A4-5ADE-4878-B129-A105776F25EC}" type="parTrans" cxnId="{B70AB864-7B13-43DA-91B7-99FDA36E5BD6}">
      <dgm:prSet/>
      <dgm:spPr/>
      <dgm:t>
        <a:bodyPr/>
        <a:lstStyle/>
        <a:p>
          <a:endParaRPr lang="pt-BR"/>
        </a:p>
      </dgm:t>
    </dgm:pt>
    <dgm:pt modelId="{8F1A5733-6D25-4EE8-993E-C208183D729C}" type="sibTrans" cxnId="{B70AB864-7B13-43DA-91B7-99FDA36E5BD6}">
      <dgm:prSet/>
      <dgm:spPr/>
      <dgm:t>
        <a:bodyPr/>
        <a:lstStyle/>
        <a:p>
          <a:endParaRPr lang="pt-BR"/>
        </a:p>
      </dgm:t>
    </dgm:pt>
    <dgm:pt modelId="{9AE2A01C-3CE7-455B-91E1-32362E83C624}">
      <dgm:prSet phldrT="[Texto]"/>
      <dgm:spPr/>
      <dgm:t>
        <a:bodyPr/>
        <a:lstStyle/>
        <a:p>
          <a:r>
            <a:rPr lang="pt-BR" dirty="0"/>
            <a:t>1990</a:t>
          </a:r>
        </a:p>
        <a:p>
          <a:r>
            <a:rPr lang="pt-BR" dirty="0"/>
            <a:t>MS inicia curso de formação da 1ª turma de EC</a:t>
          </a:r>
        </a:p>
        <a:p>
          <a:r>
            <a:rPr lang="pt-BR" dirty="0"/>
            <a:t>Plano Real incentiva o desenvolvimento da saúde privada</a:t>
          </a:r>
        </a:p>
      </dgm:t>
    </dgm:pt>
    <dgm:pt modelId="{58DC919B-D70D-43D8-B0B1-B4EC8B96F550}" type="parTrans" cxnId="{034891BD-FDCD-41B7-86BD-A4F27C704992}">
      <dgm:prSet/>
      <dgm:spPr/>
      <dgm:t>
        <a:bodyPr/>
        <a:lstStyle/>
        <a:p>
          <a:endParaRPr lang="pt-BR"/>
        </a:p>
      </dgm:t>
    </dgm:pt>
    <dgm:pt modelId="{13302910-8072-4DEE-AC54-C7AC2075E5B6}" type="sibTrans" cxnId="{034891BD-FDCD-41B7-86BD-A4F27C704992}">
      <dgm:prSet/>
      <dgm:spPr/>
      <dgm:t>
        <a:bodyPr/>
        <a:lstStyle/>
        <a:p>
          <a:endParaRPr lang="pt-BR"/>
        </a:p>
      </dgm:t>
    </dgm:pt>
    <dgm:pt modelId="{88FC2474-D0AE-41C5-AC41-D6E575739210}">
      <dgm:prSet phldrT="[Texto]"/>
      <dgm:spPr/>
      <dgm:t>
        <a:bodyPr/>
        <a:lstStyle/>
        <a:p>
          <a:r>
            <a:rPr lang="pt-BR" dirty="0"/>
            <a:t>2000</a:t>
          </a:r>
        </a:p>
        <a:p>
          <a:r>
            <a:rPr lang="pt-BR" dirty="0"/>
            <a:t>Início da Anvisa e da ONA</a:t>
          </a:r>
        </a:p>
        <a:p>
          <a:r>
            <a:rPr lang="pt-BR" dirty="0"/>
            <a:t>RDC nº 50/2002</a:t>
          </a:r>
        </a:p>
        <a:p>
          <a:r>
            <a:rPr lang="pt-BR" dirty="0"/>
            <a:t>Crescimento da complexidade das tecnologias</a:t>
          </a:r>
        </a:p>
      </dgm:t>
    </dgm:pt>
    <dgm:pt modelId="{BD4C7822-61AC-4794-9AC6-22750F882A12}" type="parTrans" cxnId="{A6414062-613D-4673-9F3C-64E8D861EF0C}">
      <dgm:prSet/>
      <dgm:spPr/>
      <dgm:t>
        <a:bodyPr/>
        <a:lstStyle/>
        <a:p>
          <a:endParaRPr lang="pt-BR"/>
        </a:p>
      </dgm:t>
    </dgm:pt>
    <dgm:pt modelId="{CB2A68D2-E8F2-43BF-A48F-924596B50E94}" type="sibTrans" cxnId="{A6414062-613D-4673-9F3C-64E8D861EF0C}">
      <dgm:prSet/>
      <dgm:spPr/>
      <dgm:t>
        <a:bodyPr/>
        <a:lstStyle/>
        <a:p>
          <a:endParaRPr lang="pt-BR"/>
        </a:p>
      </dgm:t>
    </dgm:pt>
    <dgm:pt modelId="{A2DC3CD5-FA69-4ED8-8477-58E3AB4EE84A}" type="pres">
      <dgm:prSet presAssocID="{952C5C80-F0AE-4501-8D10-A2C2A211A41D}" presName="Name0" presStyleCnt="0">
        <dgm:presLayoutVars>
          <dgm:dir/>
          <dgm:resizeHandles val="exact"/>
        </dgm:presLayoutVars>
      </dgm:prSet>
      <dgm:spPr/>
    </dgm:pt>
    <dgm:pt modelId="{B61CDE87-79B2-4857-A951-3183F9711959}" type="pres">
      <dgm:prSet presAssocID="{952C5C80-F0AE-4501-8D10-A2C2A211A41D}" presName="bkgdShp" presStyleLbl="alignAccFollowNode1" presStyleIdx="0" presStyleCnt="1"/>
      <dgm:spPr/>
    </dgm:pt>
    <dgm:pt modelId="{A4D31240-40B3-4C77-8EF1-E593B406527D}" type="pres">
      <dgm:prSet presAssocID="{952C5C80-F0AE-4501-8D10-A2C2A211A41D}" presName="linComp" presStyleCnt="0"/>
      <dgm:spPr/>
    </dgm:pt>
    <dgm:pt modelId="{2BDAC7CB-189E-40EB-ABC1-591DA0A6406A}" type="pres">
      <dgm:prSet presAssocID="{B2B573E6-5D69-43CC-83A7-1FFB82F7FCA5}" presName="compNode" presStyleCnt="0"/>
      <dgm:spPr/>
    </dgm:pt>
    <dgm:pt modelId="{0CA6C0AB-F910-426D-BDD2-04D343000AC8}" type="pres">
      <dgm:prSet presAssocID="{B2B573E6-5D69-43CC-83A7-1FFB82F7FCA5}" presName="node" presStyleLbl="node1" presStyleIdx="0" presStyleCnt="3">
        <dgm:presLayoutVars>
          <dgm:bulletEnabled val="1"/>
        </dgm:presLayoutVars>
      </dgm:prSet>
      <dgm:spPr/>
    </dgm:pt>
    <dgm:pt modelId="{8DC19972-566B-4884-BCF5-FD92414F8E8E}" type="pres">
      <dgm:prSet presAssocID="{B2B573E6-5D69-43CC-83A7-1FFB82F7FCA5}" presName="invisiNode" presStyleLbl="node1" presStyleIdx="0" presStyleCnt="3"/>
      <dgm:spPr/>
    </dgm:pt>
    <dgm:pt modelId="{8542F4B5-9B3B-45F0-B512-7B1B5D29DA23}" type="pres">
      <dgm:prSet presAssocID="{B2B573E6-5D69-43CC-83A7-1FFB82F7FCA5}" presName="imagNode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5000" b="-35000"/>
          </a:stretch>
        </a:blipFill>
      </dgm:spPr>
    </dgm:pt>
    <dgm:pt modelId="{8A316A45-2394-437B-A000-69922DC91604}" type="pres">
      <dgm:prSet presAssocID="{8F1A5733-6D25-4EE8-993E-C208183D729C}" presName="sibTrans" presStyleLbl="sibTrans2D1" presStyleIdx="0" presStyleCnt="0"/>
      <dgm:spPr/>
    </dgm:pt>
    <dgm:pt modelId="{AC4A2374-B3E7-486C-9028-C3465D6A5F4A}" type="pres">
      <dgm:prSet presAssocID="{9AE2A01C-3CE7-455B-91E1-32362E83C624}" presName="compNode" presStyleCnt="0"/>
      <dgm:spPr/>
    </dgm:pt>
    <dgm:pt modelId="{0967559F-9913-40F3-9DDE-1AC3B6748F02}" type="pres">
      <dgm:prSet presAssocID="{9AE2A01C-3CE7-455B-91E1-32362E83C624}" presName="node" presStyleLbl="node1" presStyleIdx="1" presStyleCnt="3">
        <dgm:presLayoutVars>
          <dgm:bulletEnabled val="1"/>
        </dgm:presLayoutVars>
      </dgm:prSet>
      <dgm:spPr/>
    </dgm:pt>
    <dgm:pt modelId="{6362F000-8559-424B-BD34-8E77E89EC2E8}" type="pres">
      <dgm:prSet presAssocID="{9AE2A01C-3CE7-455B-91E1-32362E83C624}" presName="invisiNode" presStyleLbl="node1" presStyleIdx="1" presStyleCnt="3"/>
      <dgm:spPr/>
    </dgm:pt>
    <dgm:pt modelId="{EA6E2369-CDCB-4E9F-99F0-8487DBEB8CCF}" type="pres">
      <dgm:prSet presAssocID="{9AE2A01C-3CE7-455B-91E1-32362E83C624}" presName="imagNode" presStyleLbl="fgImgPlace1" presStyleIdx="1" presStyleCnt="3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8967" r="-15033"/>
          </a:stretch>
        </a:blipFill>
      </dgm:spPr>
    </dgm:pt>
    <dgm:pt modelId="{95BF80CC-286C-42CA-93FA-2816A1DEF7B2}" type="pres">
      <dgm:prSet presAssocID="{13302910-8072-4DEE-AC54-C7AC2075E5B6}" presName="sibTrans" presStyleLbl="sibTrans2D1" presStyleIdx="0" presStyleCnt="0"/>
      <dgm:spPr/>
    </dgm:pt>
    <dgm:pt modelId="{FF313504-2890-4FCC-AEF2-3302B0CDBF86}" type="pres">
      <dgm:prSet presAssocID="{88FC2474-D0AE-41C5-AC41-D6E575739210}" presName="compNode" presStyleCnt="0"/>
      <dgm:spPr/>
    </dgm:pt>
    <dgm:pt modelId="{A801FE84-C68D-4914-86DE-85B37002FA8F}" type="pres">
      <dgm:prSet presAssocID="{88FC2474-D0AE-41C5-AC41-D6E575739210}" presName="node" presStyleLbl="node1" presStyleIdx="2" presStyleCnt="3">
        <dgm:presLayoutVars>
          <dgm:bulletEnabled val="1"/>
        </dgm:presLayoutVars>
      </dgm:prSet>
      <dgm:spPr/>
    </dgm:pt>
    <dgm:pt modelId="{9C6A0BD2-ABBC-4AD6-8C97-2F8F0B02456C}" type="pres">
      <dgm:prSet presAssocID="{88FC2474-D0AE-41C5-AC41-D6E575739210}" presName="invisiNode" presStyleLbl="node1" presStyleIdx="2" presStyleCnt="3"/>
      <dgm:spPr/>
    </dgm:pt>
    <dgm:pt modelId="{C819B610-9341-43EA-A301-471306BFE03C}" type="pres">
      <dgm:prSet presAssocID="{88FC2474-D0AE-41C5-AC41-D6E575739210}" presName="imagNode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</dgm:ptLst>
  <dgm:cxnLst>
    <dgm:cxn modelId="{97473A22-F79F-4B7F-A97D-7DC40730130C}" type="presOf" srcId="{952C5C80-F0AE-4501-8D10-A2C2A211A41D}" destId="{A2DC3CD5-FA69-4ED8-8477-58E3AB4EE84A}" srcOrd="0" destOrd="0" presId="urn:microsoft.com/office/officeart/2005/8/layout/pList2"/>
    <dgm:cxn modelId="{A6414062-613D-4673-9F3C-64E8D861EF0C}" srcId="{952C5C80-F0AE-4501-8D10-A2C2A211A41D}" destId="{88FC2474-D0AE-41C5-AC41-D6E575739210}" srcOrd="2" destOrd="0" parTransId="{BD4C7822-61AC-4794-9AC6-22750F882A12}" sibTransId="{CB2A68D2-E8F2-43BF-A48F-924596B50E94}"/>
    <dgm:cxn modelId="{B70AB864-7B13-43DA-91B7-99FDA36E5BD6}" srcId="{952C5C80-F0AE-4501-8D10-A2C2A211A41D}" destId="{B2B573E6-5D69-43CC-83A7-1FFB82F7FCA5}" srcOrd="0" destOrd="0" parTransId="{AF2355A4-5ADE-4878-B129-A105776F25EC}" sibTransId="{8F1A5733-6D25-4EE8-993E-C208183D729C}"/>
    <dgm:cxn modelId="{12FF6D4A-611B-4D24-85C3-83F99F798704}" type="presOf" srcId="{13302910-8072-4DEE-AC54-C7AC2075E5B6}" destId="{95BF80CC-286C-42CA-93FA-2816A1DEF7B2}" srcOrd="0" destOrd="0" presId="urn:microsoft.com/office/officeart/2005/8/layout/pList2"/>
    <dgm:cxn modelId="{B9C0286E-CB21-40C8-A51D-D8008EA77E93}" type="presOf" srcId="{B2B573E6-5D69-43CC-83A7-1FFB82F7FCA5}" destId="{0CA6C0AB-F910-426D-BDD2-04D343000AC8}" srcOrd="0" destOrd="0" presId="urn:microsoft.com/office/officeart/2005/8/layout/pList2"/>
    <dgm:cxn modelId="{D78E4873-A83C-4F7D-AD73-63AE01030BB0}" type="presOf" srcId="{8F1A5733-6D25-4EE8-993E-C208183D729C}" destId="{8A316A45-2394-437B-A000-69922DC91604}" srcOrd="0" destOrd="0" presId="urn:microsoft.com/office/officeart/2005/8/layout/pList2"/>
    <dgm:cxn modelId="{034891BD-FDCD-41B7-86BD-A4F27C704992}" srcId="{952C5C80-F0AE-4501-8D10-A2C2A211A41D}" destId="{9AE2A01C-3CE7-455B-91E1-32362E83C624}" srcOrd="1" destOrd="0" parTransId="{58DC919B-D70D-43D8-B0B1-B4EC8B96F550}" sibTransId="{13302910-8072-4DEE-AC54-C7AC2075E5B6}"/>
    <dgm:cxn modelId="{D40AFAD4-20C0-48E4-960D-D0EC3E88C592}" type="presOf" srcId="{88FC2474-D0AE-41C5-AC41-D6E575739210}" destId="{A801FE84-C68D-4914-86DE-85B37002FA8F}" srcOrd="0" destOrd="0" presId="urn:microsoft.com/office/officeart/2005/8/layout/pList2"/>
    <dgm:cxn modelId="{3E980DDB-7CBF-47F6-840B-A0423E6160EB}" type="presOf" srcId="{9AE2A01C-3CE7-455B-91E1-32362E83C624}" destId="{0967559F-9913-40F3-9DDE-1AC3B6748F02}" srcOrd="0" destOrd="0" presId="urn:microsoft.com/office/officeart/2005/8/layout/pList2"/>
    <dgm:cxn modelId="{41DC2558-EDA3-40AC-8F86-1D70B2A69FD7}" type="presParOf" srcId="{A2DC3CD5-FA69-4ED8-8477-58E3AB4EE84A}" destId="{B61CDE87-79B2-4857-A951-3183F9711959}" srcOrd="0" destOrd="0" presId="urn:microsoft.com/office/officeart/2005/8/layout/pList2"/>
    <dgm:cxn modelId="{0D6A4F0E-E298-4D9F-A276-C1E92F263C77}" type="presParOf" srcId="{A2DC3CD5-FA69-4ED8-8477-58E3AB4EE84A}" destId="{A4D31240-40B3-4C77-8EF1-E593B406527D}" srcOrd="1" destOrd="0" presId="urn:microsoft.com/office/officeart/2005/8/layout/pList2"/>
    <dgm:cxn modelId="{80BE546F-2275-4889-9CDF-745B3837E3A9}" type="presParOf" srcId="{A4D31240-40B3-4C77-8EF1-E593B406527D}" destId="{2BDAC7CB-189E-40EB-ABC1-591DA0A6406A}" srcOrd="0" destOrd="0" presId="urn:microsoft.com/office/officeart/2005/8/layout/pList2"/>
    <dgm:cxn modelId="{12F6BA45-53C2-414C-A547-919FE5F63619}" type="presParOf" srcId="{2BDAC7CB-189E-40EB-ABC1-591DA0A6406A}" destId="{0CA6C0AB-F910-426D-BDD2-04D343000AC8}" srcOrd="0" destOrd="0" presId="urn:microsoft.com/office/officeart/2005/8/layout/pList2"/>
    <dgm:cxn modelId="{64A5F72F-6557-477E-9982-0A2A114F4A3A}" type="presParOf" srcId="{2BDAC7CB-189E-40EB-ABC1-591DA0A6406A}" destId="{8DC19972-566B-4884-BCF5-FD92414F8E8E}" srcOrd="1" destOrd="0" presId="urn:microsoft.com/office/officeart/2005/8/layout/pList2"/>
    <dgm:cxn modelId="{C492366C-C31F-4FFB-959A-D3C2C6ACBCF5}" type="presParOf" srcId="{2BDAC7CB-189E-40EB-ABC1-591DA0A6406A}" destId="{8542F4B5-9B3B-45F0-B512-7B1B5D29DA23}" srcOrd="2" destOrd="0" presId="urn:microsoft.com/office/officeart/2005/8/layout/pList2"/>
    <dgm:cxn modelId="{8E141386-6F83-4561-84C8-2D074CC4FB43}" type="presParOf" srcId="{A4D31240-40B3-4C77-8EF1-E593B406527D}" destId="{8A316A45-2394-437B-A000-69922DC91604}" srcOrd="1" destOrd="0" presId="urn:microsoft.com/office/officeart/2005/8/layout/pList2"/>
    <dgm:cxn modelId="{0EEAE55A-5F86-485D-A432-D5CDD73B942F}" type="presParOf" srcId="{A4D31240-40B3-4C77-8EF1-E593B406527D}" destId="{AC4A2374-B3E7-486C-9028-C3465D6A5F4A}" srcOrd="2" destOrd="0" presId="urn:microsoft.com/office/officeart/2005/8/layout/pList2"/>
    <dgm:cxn modelId="{EB3672C5-DF1E-48F2-B676-021197A1AE22}" type="presParOf" srcId="{AC4A2374-B3E7-486C-9028-C3465D6A5F4A}" destId="{0967559F-9913-40F3-9DDE-1AC3B6748F02}" srcOrd="0" destOrd="0" presId="urn:microsoft.com/office/officeart/2005/8/layout/pList2"/>
    <dgm:cxn modelId="{7E206289-8DAD-4021-895F-A1064489AE50}" type="presParOf" srcId="{AC4A2374-B3E7-486C-9028-C3465D6A5F4A}" destId="{6362F000-8559-424B-BD34-8E77E89EC2E8}" srcOrd="1" destOrd="0" presId="urn:microsoft.com/office/officeart/2005/8/layout/pList2"/>
    <dgm:cxn modelId="{1720F5A4-2303-4DFC-B492-8120A1C45114}" type="presParOf" srcId="{AC4A2374-B3E7-486C-9028-C3465D6A5F4A}" destId="{EA6E2369-CDCB-4E9F-99F0-8487DBEB8CCF}" srcOrd="2" destOrd="0" presId="urn:microsoft.com/office/officeart/2005/8/layout/pList2"/>
    <dgm:cxn modelId="{851B9BDB-060C-48C5-AECA-77D6B0CDD828}" type="presParOf" srcId="{A4D31240-40B3-4C77-8EF1-E593B406527D}" destId="{95BF80CC-286C-42CA-93FA-2816A1DEF7B2}" srcOrd="3" destOrd="0" presId="urn:microsoft.com/office/officeart/2005/8/layout/pList2"/>
    <dgm:cxn modelId="{5C1A62CA-187E-4AC2-BF04-B6E783476402}" type="presParOf" srcId="{A4D31240-40B3-4C77-8EF1-E593B406527D}" destId="{FF313504-2890-4FCC-AEF2-3302B0CDBF86}" srcOrd="4" destOrd="0" presId="urn:microsoft.com/office/officeart/2005/8/layout/pList2"/>
    <dgm:cxn modelId="{19021B77-1BFA-4B4A-8AE1-AFA9E372AB65}" type="presParOf" srcId="{FF313504-2890-4FCC-AEF2-3302B0CDBF86}" destId="{A801FE84-C68D-4914-86DE-85B37002FA8F}" srcOrd="0" destOrd="0" presId="urn:microsoft.com/office/officeart/2005/8/layout/pList2"/>
    <dgm:cxn modelId="{059CFD1F-8D55-45F5-9D71-17E3C97155BA}" type="presParOf" srcId="{FF313504-2890-4FCC-AEF2-3302B0CDBF86}" destId="{9C6A0BD2-ABBC-4AD6-8C97-2F8F0B02456C}" srcOrd="1" destOrd="0" presId="urn:microsoft.com/office/officeart/2005/8/layout/pList2"/>
    <dgm:cxn modelId="{5D293600-F777-44CC-B693-05A082E894EB}" type="presParOf" srcId="{FF313504-2890-4FCC-AEF2-3302B0CDBF86}" destId="{C819B610-9341-43EA-A301-471306BFE03C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80BC36-59C1-4A6E-AB0C-B75FB691D982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04C6E5C-2BE5-4273-81FB-0F480E6B4931}">
      <dgm:prSet phldrT="[Texto]"/>
      <dgm:spPr/>
      <dgm:t>
        <a:bodyPr/>
        <a:lstStyle/>
        <a:p>
          <a:r>
            <a:rPr lang="pt-BR" dirty="0"/>
            <a:t>Certificações e protocolos de qualidade</a:t>
          </a:r>
        </a:p>
      </dgm:t>
    </dgm:pt>
    <dgm:pt modelId="{E9D9700C-1FEE-4982-8B43-C509ED1EE6E3}" type="parTrans" cxnId="{A85C7F16-D204-4674-9ECD-57D1C1B3BD24}">
      <dgm:prSet/>
      <dgm:spPr/>
      <dgm:t>
        <a:bodyPr/>
        <a:lstStyle/>
        <a:p>
          <a:endParaRPr lang="pt-BR"/>
        </a:p>
      </dgm:t>
    </dgm:pt>
    <dgm:pt modelId="{BD90C74B-4A81-4672-8EB1-8F74474622F2}" type="sibTrans" cxnId="{A85C7F16-D204-4674-9ECD-57D1C1B3BD24}">
      <dgm:prSet/>
      <dgm:spPr/>
      <dgm:t>
        <a:bodyPr/>
        <a:lstStyle/>
        <a:p>
          <a:endParaRPr lang="pt-BR"/>
        </a:p>
      </dgm:t>
    </dgm:pt>
    <dgm:pt modelId="{C26F7A7A-C542-43F7-A5AF-67268B81B2DB}">
      <dgm:prSet phldrT="[Texto]"/>
      <dgm:spPr/>
      <dgm:t>
        <a:bodyPr/>
        <a:lstStyle/>
        <a:p>
          <a:r>
            <a:rPr lang="pt-BR" dirty="0"/>
            <a:t>Gerenciamento analítico</a:t>
          </a:r>
        </a:p>
      </dgm:t>
    </dgm:pt>
    <dgm:pt modelId="{70A7AA8C-5BCB-4EF5-BFFE-ED92736B6B38}" type="parTrans" cxnId="{7FBD1A2C-2D85-4E9E-8DAD-72F6C464769C}">
      <dgm:prSet/>
      <dgm:spPr/>
      <dgm:t>
        <a:bodyPr/>
        <a:lstStyle/>
        <a:p>
          <a:endParaRPr lang="pt-BR"/>
        </a:p>
      </dgm:t>
    </dgm:pt>
    <dgm:pt modelId="{34CA182B-7A87-4455-A097-6257E5F50472}" type="sibTrans" cxnId="{7FBD1A2C-2D85-4E9E-8DAD-72F6C464769C}">
      <dgm:prSet/>
      <dgm:spPr/>
      <dgm:t>
        <a:bodyPr/>
        <a:lstStyle/>
        <a:p>
          <a:endParaRPr lang="pt-BR"/>
        </a:p>
      </dgm:t>
    </dgm:pt>
    <dgm:pt modelId="{D1C74639-F266-45B5-8419-7EB2DD509871}">
      <dgm:prSet phldrT="[Texto]"/>
      <dgm:spPr/>
      <dgm:t>
        <a:bodyPr/>
        <a:lstStyle/>
        <a:p>
          <a:r>
            <a:rPr lang="pt-BR" dirty="0"/>
            <a:t>Processos e indicadores</a:t>
          </a:r>
        </a:p>
      </dgm:t>
    </dgm:pt>
    <dgm:pt modelId="{F70C998F-3C81-46D4-B985-026E425FC387}" type="parTrans" cxnId="{15914C29-5C32-4466-B897-90360E9E5DE3}">
      <dgm:prSet/>
      <dgm:spPr/>
      <dgm:t>
        <a:bodyPr/>
        <a:lstStyle/>
        <a:p>
          <a:endParaRPr lang="pt-BR"/>
        </a:p>
      </dgm:t>
    </dgm:pt>
    <dgm:pt modelId="{D69410ED-FE08-4F80-8999-63054FB02FD6}" type="sibTrans" cxnId="{15914C29-5C32-4466-B897-90360E9E5DE3}">
      <dgm:prSet/>
      <dgm:spPr/>
      <dgm:t>
        <a:bodyPr/>
        <a:lstStyle/>
        <a:p>
          <a:endParaRPr lang="pt-BR"/>
        </a:p>
      </dgm:t>
    </dgm:pt>
    <dgm:pt modelId="{9162ECB5-5FDD-4A58-9D92-526B1D3C741D}">
      <dgm:prSet phldrT="[Texto]"/>
      <dgm:spPr/>
      <dgm:t>
        <a:bodyPr/>
        <a:lstStyle/>
        <a:p>
          <a:r>
            <a:rPr lang="pt-BR" dirty="0"/>
            <a:t>Foco na segurança do paciente</a:t>
          </a:r>
        </a:p>
      </dgm:t>
    </dgm:pt>
    <dgm:pt modelId="{B7E8B399-FAF5-48E3-8403-D06572D2D46A}" type="parTrans" cxnId="{41758653-9658-41F7-9C2B-30E044A562ED}">
      <dgm:prSet/>
      <dgm:spPr/>
      <dgm:t>
        <a:bodyPr/>
        <a:lstStyle/>
        <a:p>
          <a:endParaRPr lang="pt-BR"/>
        </a:p>
      </dgm:t>
    </dgm:pt>
    <dgm:pt modelId="{4F06234F-353A-4FB2-BB88-14D7FA516470}" type="sibTrans" cxnId="{41758653-9658-41F7-9C2B-30E044A562ED}">
      <dgm:prSet/>
      <dgm:spPr/>
      <dgm:t>
        <a:bodyPr/>
        <a:lstStyle/>
        <a:p>
          <a:endParaRPr lang="pt-BR"/>
        </a:p>
      </dgm:t>
    </dgm:pt>
    <dgm:pt modelId="{899EFC14-FBF7-4340-A30A-13B2C29DF4AE}" type="pres">
      <dgm:prSet presAssocID="{5780BC36-59C1-4A6E-AB0C-B75FB691D98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82A27CA-EC0F-43A4-8033-BD41BEF676AC}" type="pres">
      <dgm:prSet presAssocID="{504C6E5C-2BE5-4273-81FB-0F480E6B4931}" presName="vertOne" presStyleCnt="0"/>
      <dgm:spPr/>
    </dgm:pt>
    <dgm:pt modelId="{6BD94552-E793-4521-B58D-4B639BB8A61D}" type="pres">
      <dgm:prSet presAssocID="{504C6E5C-2BE5-4273-81FB-0F480E6B4931}" presName="txOne" presStyleLbl="node0" presStyleIdx="0" presStyleCnt="1">
        <dgm:presLayoutVars>
          <dgm:chPref val="3"/>
        </dgm:presLayoutVars>
      </dgm:prSet>
      <dgm:spPr/>
    </dgm:pt>
    <dgm:pt modelId="{FF633A30-8D51-4728-B710-C005201253B3}" type="pres">
      <dgm:prSet presAssocID="{504C6E5C-2BE5-4273-81FB-0F480E6B4931}" presName="parTransOne" presStyleCnt="0"/>
      <dgm:spPr/>
    </dgm:pt>
    <dgm:pt modelId="{CA44C9EC-CC67-4997-A7D2-37382D761E59}" type="pres">
      <dgm:prSet presAssocID="{504C6E5C-2BE5-4273-81FB-0F480E6B4931}" presName="horzOne" presStyleCnt="0"/>
      <dgm:spPr/>
    </dgm:pt>
    <dgm:pt modelId="{3E9D5FEA-F4FA-434F-BA8C-EE9559ABE628}" type="pres">
      <dgm:prSet presAssocID="{C26F7A7A-C542-43F7-A5AF-67268B81B2DB}" presName="vertTwo" presStyleCnt="0"/>
      <dgm:spPr/>
    </dgm:pt>
    <dgm:pt modelId="{0FA0F43A-1162-4FCE-A6B7-49BD8C215C5E}" type="pres">
      <dgm:prSet presAssocID="{C26F7A7A-C542-43F7-A5AF-67268B81B2DB}" presName="txTwo" presStyleLbl="node2" presStyleIdx="0" presStyleCnt="3">
        <dgm:presLayoutVars>
          <dgm:chPref val="3"/>
        </dgm:presLayoutVars>
      </dgm:prSet>
      <dgm:spPr/>
    </dgm:pt>
    <dgm:pt modelId="{499F228D-3E31-45AA-BEE7-B8943819AD17}" type="pres">
      <dgm:prSet presAssocID="{C26F7A7A-C542-43F7-A5AF-67268B81B2DB}" presName="horzTwo" presStyleCnt="0"/>
      <dgm:spPr/>
    </dgm:pt>
    <dgm:pt modelId="{17455653-2CBC-4EC3-A3B3-AC61201754CB}" type="pres">
      <dgm:prSet presAssocID="{34CA182B-7A87-4455-A097-6257E5F50472}" presName="sibSpaceTwo" presStyleCnt="0"/>
      <dgm:spPr/>
    </dgm:pt>
    <dgm:pt modelId="{B6A5EEBB-5327-4DDC-9B65-96482FAD767F}" type="pres">
      <dgm:prSet presAssocID="{D1C74639-F266-45B5-8419-7EB2DD509871}" presName="vertTwo" presStyleCnt="0"/>
      <dgm:spPr/>
    </dgm:pt>
    <dgm:pt modelId="{2595B614-4603-467C-941D-04DBFA75914B}" type="pres">
      <dgm:prSet presAssocID="{D1C74639-F266-45B5-8419-7EB2DD509871}" presName="txTwo" presStyleLbl="node2" presStyleIdx="1" presStyleCnt="3">
        <dgm:presLayoutVars>
          <dgm:chPref val="3"/>
        </dgm:presLayoutVars>
      </dgm:prSet>
      <dgm:spPr/>
    </dgm:pt>
    <dgm:pt modelId="{B5923155-C734-4682-8888-56D86BB74B7A}" type="pres">
      <dgm:prSet presAssocID="{D1C74639-F266-45B5-8419-7EB2DD509871}" presName="horzTwo" presStyleCnt="0"/>
      <dgm:spPr/>
    </dgm:pt>
    <dgm:pt modelId="{07794073-F380-4ACB-AA5E-B77DC8DD61D0}" type="pres">
      <dgm:prSet presAssocID="{D69410ED-FE08-4F80-8999-63054FB02FD6}" presName="sibSpaceTwo" presStyleCnt="0"/>
      <dgm:spPr/>
    </dgm:pt>
    <dgm:pt modelId="{FB42A086-B014-4F60-B98D-DA124AD32A98}" type="pres">
      <dgm:prSet presAssocID="{9162ECB5-5FDD-4A58-9D92-526B1D3C741D}" presName="vertTwo" presStyleCnt="0"/>
      <dgm:spPr/>
    </dgm:pt>
    <dgm:pt modelId="{AEF4F3B2-F251-462D-B8D2-8B183D6E2791}" type="pres">
      <dgm:prSet presAssocID="{9162ECB5-5FDD-4A58-9D92-526B1D3C741D}" presName="txTwo" presStyleLbl="node2" presStyleIdx="2" presStyleCnt="3">
        <dgm:presLayoutVars>
          <dgm:chPref val="3"/>
        </dgm:presLayoutVars>
      </dgm:prSet>
      <dgm:spPr/>
    </dgm:pt>
    <dgm:pt modelId="{F5A29AF0-08BD-44DD-A94A-1FA9627BF7A3}" type="pres">
      <dgm:prSet presAssocID="{9162ECB5-5FDD-4A58-9D92-526B1D3C741D}" presName="horzTwo" presStyleCnt="0"/>
      <dgm:spPr/>
    </dgm:pt>
  </dgm:ptLst>
  <dgm:cxnLst>
    <dgm:cxn modelId="{A85C7F16-D204-4674-9ECD-57D1C1B3BD24}" srcId="{5780BC36-59C1-4A6E-AB0C-B75FB691D982}" destId="{504C6E5C-2BE5-4273-81FB-0F480E6B4931}" srcOrd="0" destOrd="0" parTransId="{E9D9700C-1FEE-4982-8B43-C509ED1EE6E3}" sibTransId="{BD90C74B-4A81-4672-8EB1-8F74474622F2}"/>
    <dgm:cxn modelId="{15914C29-5C32-4466-B897-90360E9E5DE3}" srcId="{504C6E5C-2BE5-4273-81FB-0F480E6B4931}" destId="{D1C74639-F266-45B5-8419-7EB2DD509871}" srcOrd="1" destOrd="0" parTransId="{F70C998F-3C81-46D4-B985-026E425FC387}" sibTransId="{D69410ED-FE08-4F80-8999-63054FB02FD6}"/>
    <dgm:cxn modelId="{55A31B2B-6D50-483D-A59B-82CF96469C45}" type="presOf" srcId="{D1C74639-F266-45B5-8419-7EB2DD509871}" destId="{2595B614-4603-467C-941D-04DBFA75914B}" srcOrd="0" destOrd="0" presId="urn:microsoft.com/office/officeart/2005/8/layout/hierarchy4"/>
    <dgm:cxn modelId="{7FBD1A2C-2D85-4E9E-8DAD-72F6C464769C}" srcId="{504C6E5C-2BE5-4273-81FB-0F480E6B4931}" destId="{C26F7A7A-C542-43F7-A5AF-67268B81B2DB}" srcOrd="0" destOrd="0" parTransId="{70A7AA8C-5BCB-4EF5-BFFE-ED92736B6B38}" sibTransId="{34CA182B-7A87-4455-A097-6257E5F50472}"/>
    <dgm:cxn modelId="{2DB96734-B074-4B6F-85C7-1831DB7864CA}" type="presOf" srcId="{5780BC36-59C1-4A6E-AB0C-B75FB691D982}" destId="{899EFC14-FBF7-4340-A30A-13B2C29DF4AE}" srcOrd="0" destOrd="0" presId="urn:microsoft.com/office/officeart/2005/8/layout/hierarchy4"/>
    <dgm:cxn modelId="{41758653-9658-41F7-9C2B-30E044A562ED}" srcId="{504C6E5C-2BE5-4273-81FB-0F480E6B4931}" destId="{9162ECB5-5FDD-4A58-9D92-526B1D3C741D}" srcOrd="2" destOrd="0" parTransId="{B7E8B399-FAF5-48E3-8403-D06572D2D46A}" sibTransId="{4F06234F-353A-4FB2-BB88-14D7FA516470}"/>
    <dgm:cxn modelId="{2F0F5885-123D-4445-BBCF-69313474A0CC}" type="presOf" srcId="{504C6E5C-2BE5-4273-81FB-0F480E6B4931}" destId="{6BD94552-E793-4521-B58D-4B639BB8A61D}" srcOrd="0" destOrd="0" presId="urn:microsoft.com/office/officeart/2005/8/layout/hierarchy4"/>
    <dgm:cxn modelId="{71081895-2935-46D4-81E1-28DC035A18CB}" type="presOf" srcId="{9162ECB5-5FDD-4A58-9D92-526B1D3C741D}" destId="{AEF4F3B2-F251-462D-B8D2-8B183D6E2791}" srcOrd="0" destOrd="0" presId="urn:microsoft.com/office/officeart/2005/8/layout/hierarchy4"/>
    <dgm:cxn modelId="{2BBE0EF3-C678-4803-AEDA-4F46B841516B}" type="presOf" srcId="{C26F7A7A-C542-43F7-A5AF-67268B81B2DB}" destId="{0FA0F43A-1162-4FCE-A6B7-49BD8C215C5E}" srcOrd="0" destOrd="0" presId="urn:microsoft.com/office/officeart/2005/8/layout/hierarchy4"/>
    <dgm:cxn modelId="{879348AC-B805-4C28-B73C-207EC0A01EFB}" type="presParOf" srcId="{899EFC14-FBF7-4340-A30A-13B2C29DF4AE}" destId="{682A27CA-EC0F-43A4-8033-BD41BEF676AC}" srcOrd="0" destOrd="0" presId="urn:microsoft.com/office/officeart/2005/8/layout/hierarchy4"/>
    <dgm:cxn modelId="{FD19D579-2487-4AB5-8DB8-91E609833378}" type="presParOf" srcId="{682A27CA-EC0F-43A4-8033-BD41BEF676AC}" destId="{6BD94552-E793-4521-B58D-4B639BB8A61D}" srcOrd="0" destOrd="0" presId="urn:microsoft.com/office/officeart/2005/8/layout/hierarchy4"/>
    <dgm:cxn modelId="{B8AB9B81-D9E9-4D06-9EAD-3F0822753837}" type="presParOf" srcId="{682A27CA-EC0F-43A4-8033-BD41BEF676AC}" destId="{FF633A30-8D51-4728-B710-C005201253B3}" srcOrd="1" destOrd="0" presId="urn:microsoft.com/office/officeart/2005/8/layout/hierarchy4"/>
    <dgm:cxn modelId="{51A32CD8-0FC0-4AFC-B58C-7C659A70BFC2}" type="presParOf" srcId="{682A27CA-EC0F-43A4-8033-BD41BEF676AC}" destId="{CA44C9EC-CC67-4997-A7D2-37382D761E59}" srcOrd="2" destOrd="0" presId="urn:microsoft.com/office/officeart/2005/8/layout/hierarchy4"/>
    <dgm:cxn modelId="{8A4F682C-0938-42E5-999E-9DCDC46193EE}" type="presParOf" srcId="{CA44C9EC-CC67-4997-A7D2-37382D761E59}" destId="{3E9D5FEA-F4FA-434F-BA8C-EE9559ABE628}" srcOrd="0" destOrd="0" presId="urn:microsoft.com/office/officeart/2005/8/layout/hierarchy4"/>
    <dgm:cxn modelId="{F7723415-B401-4C1D-A90D-7ADF8C9017A6}" type="presParOf" srcId="{3E9D5FEA-F4FA-434F-BA8C-EE9559ABE628}" destId="{0FA0F43A-1162-4FCE-A6B7-49BD8C215C5E}" srcOrd="0" destOrd="0" presId="urn:microsoft.com/office/officeart/2005/8/layout/hierarchy4"/>
    <dgm:cxn modelId="{1081B69A-0F7E-455D-B199-98C6E466AAB8}" type="presParOf" srcId="{3E9D5FEA-F4FA-434F-BA8C-EE9559ABE628}" destId="{499F228D-3E31-45AA-BEE7-B8943819AD17}" srcOrd="1" destOrd="0" presId="urn:microsoft.com/office/officeart/2005/8/layout/hierarchy4"/>
    <dgm:cxn modelId="{A327F4C9-C6DC-447E-8323-76DA8C13F721}" type="presParOf" srcId="{CA44C9EC-CC67-4997-A7D2-37382D761E59}" destId="{17455653-2CBC-4EC3-A3B3-AC61201754CB}" srcOrd="1" destOrd="0" presId="urn:microsoft.com/office/officeart/2005/8/layout/hierarchy4"/>
    <dgm:cxn modelId="{E9FE18A8-D9DB-4232-BFBD-2BBB372FDE0E}" type="presParOf" srcId="{CA44C9EC-CC67-4997-A7D2-37382D761E59}" destId="{B6A5EEBB-5327-4DDC-9B65-96482FAD767F}" srcOrd="2" destOrd="0" presId="urn:microsoft.com/office/officeart/2005/8/layout/hierarchy4"/>
    <dgm:cxn modelId="{42731F8E-8270-4059-9F8B-7A0F159CDB81}" type="presParOf" srcId="{B6A5EEBB-5327-4DDC-9B65-96482FAD767F}" destId="{2595B614-4603-467C-941D-04DBFA75914B}" srcOrd="0" destOrd="0" presId="urn:microsoft.com/office/officeart/2005/8/layout/hierarchy4"/>
    <dgm:cxn modelId="{1AA1BEED-1CEC-401C-B488-BDE744745574}" type="presParOf" srcId="{B6A5EEBB-5327-4DDC-9B65-96482FAD767F}" destId="{B5923155-C734-4682-8888-56D86BB74B7A}" srcOrd="1" destOrd="0" presId="urn:microsoft.com/office/officeart/2005/8/layout/hierarchy4"/>
    <dgm:cxn modelId="{84485D6B-E6DC-4403-B550-D9B178A07548}" type="presParOf" srcId="{CA44C9EC-CC67-4997-A7D2-37382D761E59}" destId="{07794073-F380-4ACB-AA5E-B77DC8DD61D0}" srcOrd="3" destOrd="0" presId="urn:microsoft.com/office/officeart/2005/8/layout/hierarchy4"/>
    <dgm:cxn modelId="{57F9C820-5570-45AF-9F48-08202AC93A38}" type="presParOf" srcId="{CA44C9EC-CC67-4997-A7D2-37382D761E59}" destId="{FB42A086-B014-4F60-B98D-DA124AD32A98}" srcOrd="4" destOrd="0" presId="urn:microsoft.com/office/officeart/2005/8/layout/hierarchy4"/>
    <dgm:cxn modelId="{92372FCF-7F3F-4828-B1DD-3FE5C17E641A}" type="presParOf" srcId="{FB42A086-B014-4F60-B98D-DA124AD32A98}" destId="{AEF4F3B2-F251-462D-B8D2-8B183D6E2791}" srcOrd="0" destOrd="0" presId="urn:microsoft.com/office/officeart/2005/8/layout/hierarchy4"/>
    <dgm:cxn modelId="{F9FB7D56-1421-403E-8B2D-CD01EB36F2F7}" type="presParOf" srcId="{FB42A086-B014-4F60-B98D-DA124AD32A98}" destId="{F5A29AF0-08BD-44DD-A94A-1FA9627BF7A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80BC36-59C1-4A6E-AB0C-B75FB691D982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520452D-EF4A-475C-82FC-A9110DB83FF6}">
      <dgm:prSet phldrT="[Texto]"/>
      <dgm:spPr/>
      <dgm:t>
        <a:bodyPr/>
        <a:lstStyle/>
        <a:p>
          <a:r>
            <a:rPr lang="pt-BR" dirty="0"/>
            <a:t>Contínuo aumento da complexidade das tecnologias</a:t>
          </a:r>
        </a:p>
      </dgm:t>
    </dgm:pt>
    <dgm:pt modelId="{BD950828-C713-402B-BBEF-0CD7B6978459}" type="parTrans" cxnId="{5435574E-1887-415C-9096-0C41F9217A00}">
      <dgm:prSet/>
      <dgm:spPr/>
      <dgm:t>
        <a:bodyPr/>
        <a:lstStyle/>
        <a:p>
          <a:endParaRPr lang="pt-BR"/>
        </a:p>
      </dgm:t>
    </dgm:pt>
    <dgm:pt modelId="{8343C475-839D-4352-8365-925F526E14C6}" type="sibTrans" cxnId="{5435574E-1887-415C-9096-0C41F9217A00}">
      <dgm:prSet/>
      <dgm:spPr/>
      <dgm:t>
        <a:bodyPr/>
        <a:lstStyle/>
        <a:p>
          <a:endParaRPr lang="pt-BR"/>
        </a:p>
      </dgm:t>
    </dgm:pt>
    <dgm:pt modelId="{CD07B5D6-6B4B-4CEA-BDA4-60E55837B09E}">
      <dgm:prSet phldrT="[Texto]"/>
      <dgm:spPr/>
      <dgm:t>
        <a:bodyPr/>
        <a:lstStyle/>
        <a:p>
          <a:r>
            <a:rPr lang="pt-BR" dirty="0"/>
            <a:t>Cirurgia robótica</a:t>
          </a:r>
        </a:p>
      </dgm:t>
    </dgm:pt>
    <dgm:pt modelId="{38063BF6-EBBA-427C-918B-F0BC1E55721A}" type="parTrans" cxnId="{4C0CC0D1-FB7C-4AC4-8821-B1737D218440}">
      <dgm:prSet/>
      <dgm:spPr/>
      <dgm:t>
        <a:bodyPr/>
        <a:lstStyle/>
        <a:p>
          <a:endParaRPr lang="pt-BR"/>
        </a:p>
      </dgm:t>
    </dgm:pt>
    <dgm:pt modelId="{9A6F1889-AC13-4F3A-98ED-C10F7B5116F5}" type="sibTrans" cxnId="{4C0CC0D1-FB7C-4AC4-8821-B1737D218440}">
      <dgm:prSet/>
      <dgm:spPr/>
      <dgm:t>
        <a:bodyPr/>
        <a:lstStyle/>
        <a:p>
          <a:endParaRPr lang="pt-BR"/>
        </a:p>
      </dgm:t>
    </dgm:pt>
    <dgm:pt modelId="{70CA79B8-120E-443B-B20C-970F209656D0}">
      <dgm:prSet phldrT="[Texto]"/>
      <dgm:spPr/>
      <dgm:t>
        <a:bodyPr/>
        <a:lstStyle/>
        <a:p>
          <a:r>
            <a:rPr lang="pt-BR" dirty="0"/>
            <a:t>Processos e equipamentos de CC e CME</a:t>
          </a:r>
        </a:p>
      </dgm:t>
    </dgm:pt>
    <dgm:pt modelId="{13290BC4-1D2F-4DA4-AAB2-E08C4908250D}" type="parTrans" cxnId="{D17A6F3F-AE11-4BDF-ABD0-7BDEC9283572}">
      <dgm:prSet/>
      <dgm:spPr/>
      <dgm:t>
        <a:bodyPr/>
        <a:lstStyle/>
        <a:p>
          <a:endParaRPr lang="pt-BR"/>
        </a:p>
      </dgm:t>
    </dgm:pt>
    <dgm:pt modelId="{6FD89095-F237-4E64-9D9E-CD4DE67C99EB}" type="sibTrans" cxnId="{D17A6F3F-AE11-4BDF-ABD0-7BDEC9283572}">
      <dgm:prSet/>
      <dgm:spPr/>
      <dgm:t>
        <a:bodyPr/>
        <a:lstStyle/>
        <a:p>
          <a:endParaRPr lang="pt-BR"/>
        </a:p>
      </dgm:t>
    </dgm:pt>
    <dgm:pt modelId="{7B6E4163-0A1A-415D-8DFA-C8CCF4B15F62}">
      <dgm:prSet phldrT="[Texto]"/>
      <dgm:spPr/>
      <dgm:t>
        <a:bodyPr/>
        <a:lstStyle/>
        <a:p>
          <a:r>
            <a:rPr lang="pt-BR" dirty="0"/>
            <a:t>Maior quantidade de tecnologias</a:t>
          </a:r>
        </a:p>
      </dgm:t>
    </dgm:pt>
    <dgm:pt modelId="{FB265E2F-6C24-44C2-ADBB-CC1B1DFC66B7}" type="parTrans" cxnId="{AF8E0BDA-5E4C-4940-A354-783E3209B0B2}">
      <dgm:prSet/>
      <dgm:spPr/>
      <dgm:t>
        <a:bodyPr/>
        <a:lstStyle/>
        <a:p>
          <a:endParaRPr lang="pt-BR"/>
        </a:p>
      </dgm:t>
    </dgm:pt>
    <dgm:pt modelId="{DA4D5FF6-557B-48D0-B30E-4C37BF739352}" type="sibTrans" cxnId="{AF8E0BDA-5E4C-4940-A354-783E3209B0B2}">
      <dgm:prSet/>
      <dgm:spPr/>
      <dgm:t>
        <a:bodyPr/>
        <a:lstStyle/>
        <a:p>
          <a:endParaRPr lang="pt-BR"/>
        </a:p>
      </dgm:t>
    </dgm:pt>
    <dgm:pt modelId="{7D39CB74-E69E-4F3B-B113-43D4C285D438}">
      <dgm:prSet phldrT="[Texto]"/>
      <dgm:spPr/>
      <dgm:t>
        <a:bodyPr/>
        <a:lstStyle/>
        <a:p>
          <a:r>
            <a:rPr lang="pt-BR" dirty="0"/>
            <a:t>Curva da banheira (probabilidade de falhas x tempo)</a:t>
          </a:r>
        </a:p>
      </dgm:t>
    </dgm:pt>
    <dgm:pt modelId="{FAD00107-925F-4134-9105-602917B87D47}" type="parTrans" cxnId="{E8F56C23-12E6-448D-9C6A-2FBAA1474BB3}">
      <dgm:prSet/>
      <dgm:spPr/>
    </dgm:pt>
    <dgm:pt modelId="{9738B80D-CFA5-4E27-8965-AF6CBB6C2B95}" type="sibTrans" cxnId="{E8F56C23-12E6-448D-9C6A-2FBAA1474BB3}">
      <dgm:prSet/>
      <dgm:spPr/>
    </dgm:pt>
    <dgm:pt modelId="{3DFB5961-1749-4454-B72E-C086E69174FE}" type="pres">
      <dgm:prSet presAssocID="{5780BC36-59C1-4A6E-AB0C-B75FB691D982}" presName="Name0" presStyleCnt="0">
        <dgm:presLayoutVars>
          <dgm:dir/>
          <dgm:resizeHandles val="exact"/>
        </dgm:presLayoutVars>
      </dgm:prSet>
      <dgm:spPr/>
    </dgm:pt>
    <dgm:pt modelId="{904ABA8F-1D7C-4B25-9861-97558107473E}" type="pres">
      <dgm:prSet presAssocID="{B520452D-EF4A-475C-82FC-A9110DB83FF6}" presName="node" presStyleLbl="node1" presStyleIdx="0" presStyleCnt="1">
        <dgm:presLayoutVars>
          <dgm:bulletEnabled val="1"/>
        </dgm:presLayoutVars>
      </dgm:prSet>
      <dgm:spPr/>
    </dgm:pt>
  </dgm:ptLst>
  <dgm:cxnLst>
    <dgm:cxn modelId="{BD46B70D-F735-42EF-89BE-FFD11896E755}" type="presOf" srcId="{CD07B5D6-6B4B-4CEA-BDA4-60E55837B09E}" destId="{904ABA8F-1D7C-4B25-9861-97558107473E}" srcOrd="0" destOrd="1" presId="urn:microsoft.com/office/officeart/2005/8/layout/hList6"/>
    <dgm:cxn modelId="{E8F56C23-12E6-448D-9C6A-2FBAA1474BB3}" srcId="{B520452D-EF4A-475C-82FC-A9110DB83FF6}" destId="{7D39CB74-E69E-4F3B-B113-43D4C285D438}" srcOrd="3" destOrd="0" parTransId="{FAD00107-925F-4134-9105-602917B87D47}" sibTransId="{9738B80D-CFA5-4E27-8965-AF6CBB6C2B95}"/>
    <dgm:cxn modelId="{73C0B438-F820-4C3F-8AE4-54A63E23F963}" type="presOf" srcId="{7B6E4163-0A1A-415D-8DFA-C8CCF4B15F62}" destId="{904ABA8F-1D7C-4B25-9861-97558107473E}" srcOrd="0" destOrd="3" presId="urn:microsoft.com/office/officeart/2005/8/layout/hList6"/>
    <dgm:cxn modelId="{D17A6F3F-AE11-4BDF-ABD0-7BDEC9283572}" srcId="{B520452D-EF4A-475C-82FC-A9110DB83FF6}" destId="{70CA79B8-120E-443B-B20C-970F209656D0}" srcOrd="1" destOrd="0" parTransId="{13290BC4-1D2F-4DA4-AAB2-E08C4908250D}" sibTransId="{6FD89095-F237-4E64-9D9E-CD4DE67C99EB}"/>
    <dgm:cxn modelId="{5C246347-AEE7-4C8A-AC04-F1A05695C886}" type="presOf" srcId="{B520452D-EF4A-475C-82FC-A9110DB83FF6}" destId="{904ABA8F-1D7C-4B25-9861-97558107473E}" srcOrd="0" destOrd="0" presId="urn:microsoft.com/office/officeart/2005/8/layout/hList6"/>
    <dgm:cxn modelId="{05E76C47-ADF8-4270-833C-817F6ECF1B69}" type="presOf" srcId="{70CA79B8-120E-443B-B20C-970F209656D0}" destId="{904ABA8F-1D7C-4B25-9861-97558107473E}" srcOrd="0" destOrd="2" presId="urn:microsoft.com/office/officeart/2005/8/layout/hList6"/>
    <dgm:cxn modelId="{5435574E-1887-415C-9096-0C41F9217A00}" srcId="{5780BC36-59C1-4A6E-AB0C-B75FB691D982}" destId="{B520452D-EF4A-475C-82FC-A9110DB83FF6}" srcOrd="0" destOrd="0" parTransId="{BD950828-C713-402B-BBEF-0CD7B6978459}" sibTransId="{8343C475-839D-4352-8365-925F526E14C6}"/>
    <dgm:cxn modelId="{B69D0D76-352E-49A6-85E2-788AC47A716D}" type="presOf" srcId="{7D39CB74-E69E-4F3B-B113-43D4C285D438}" destId="{904ABA8F-1D7C-4B25-9861-97558107473E}" srcOrd="0" destOrd="4" presId="urn:microsoft.com/office/officeart/2005/8/layout/hList6"/>
    <dgm:cxn modelId="{1986579E-A543-4C42-9EE2-362AA88BD369}" type="presOf" srcId="{5780BC36-59C1-4A6E-AB0C-B75FB691D982}" destId="{3DFB5961-1749-4454-B72E-C086E69174FE}" srcOrd="0" destOrd="0" presId="urn:microsoft.com/office/officeart/2005/8/layout/hList6"/>
    <dgm:cxn modelId="{4C0CC0D1-FB7C-4AC4-8821-B1737D218440}" srcId="{B520452D-EF4A-475C-82FC-A9110DB83FF6}" destId="{CD07B5D6-6B4B-4CEA-BDA4-60E55837B09E}" srcOrd="0" destOrd="0" parTransId="{38063BF6-EBBA-427C-918B-F0BC1E55721A}" sibTransId="{9A6F1889-AC13-4F3A-98ED-C10F7B5116F5}"/>
    <dgm:cxn modelId="{AF8E0BDA-5E4C-4940-A354-783E3209B0B2}" srcId="{B520452D-EF4A-475C-82FC-A9110DB83FF6}" destId="{7B6E4163-0A1A-415D-8DFA-C8CCF4B15F62}" srcOrd="2" destOrd="0" parTransId="{FB265E2F-6C24-44C2-ADBB-CC1B1DFC66B7}" sibTransId="{DA4D5FF6-557B-48D0-B30E-4C37BF739352}"/>
    <dgm:cxn modelId="{75111F03-6857-4E0B-82F2-48A7EBEF5347}" type="presParOf" srcId="{3DFB5961-1749-4454-B72E-C086E69174FE}" destId="{904ABA8F-1D7C-4B25-9861-97558107473E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780BC36-59C1-4A6E-AB0C-B75FB691D982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150E4A70-4E0A-4A03-9025-0A8BFE87533B}">
      <dgm:prSet phldrT="[Texto]"/>
      <dgm:spPr/>
      <dgm:t>
        <a:bodyPr/>
        <a:lstStyle/>
        <a:p>
          <a:r>
            <a:rPr lang="pt-BR" dirty="0"/>
            <a:t>Interconectividade e Inteligência Artificial</a:t>
          </a:r>
        </a:p>
      </dgm:t>
    </dgm:pt>
    <dgm:pt modelId="{D89021E4-CE2C-49B0-8E3E-679F3B0F305C}" type="sibTrans" cxnId="{6E5A081E-F1EE-4412-A365-A61A0AD6ADDA}">
      <dgm:prSet/>
      <dgm:spPr/>
      <dgm:t>
        <a:bodyPr/>
        <a:lstStyle/>
        <a:p>
          <a:endParaRPr lang="pt-BR"/>
        </a:p>
      </dgm:t>
    </dgm:pt>
    <dgm:pt modelId="{03C3697B-BD9F-405B-8755-D02043116BCE}" type="parTrans" cxnId="{6E5A081E-F1EE-4412-A365-A61A0AD6ADDA}">
      <dgm:prSet/>
      <dgm:spPr/>
      <dgm:t>
        <a:bodyPr/>
        <a:lstStyle/>
        <a:p>
          <a:endParaRPr lang="pt-BR"/>
        </a:p>
      </dgm:t>
    </dgm:pt>
    <dgm:pt modelId="{E7EE47A4-2856-455F-823A-C96ABC9BA887}">
      <dgm:prSet phldrT="[Texto]"/>
      <dgm:spPr/>
      <dgm:t>
        <a:bodyPr/>
        <a:lstStyle/>
        <a:p>
          <a:r>
            <a:rPr lang="pt-BR" dirty="0"/>
            <a:t>Sistemas necessitam de conectividade (robôs, imagens médicas, sinais vitais conectado ao prontuário eletrônico)</a:t>
          </a:r>
        </a:p>
      </dgm:t>
    </dgm:pt>
    <dgm:pt modelId="{F0853BD1-C350-4F8B-AF02-BB55337E76A8}" type="sibTrans" cxnId="{AFBFFDE7-3E94-4417-B910-B4299BCB284C}">
      <dgm:prSet/>
      <dgm:spPr/>
      <dgm:t>
        <a:bodyPr/>
        <a:lstStyle/>
        <a:p>
          <a:endParaRPr lang="pt-BR"/>
        </a:p>
      </dgm:t>
    </dgm:pt>
    <dgm:pt modelId="{EF3ECD52-EBBC-44BA-92C6-7EFF6C7954A7}" type="parTrans" cxnId="{AFBFFDE7-3E94-4417-B910-B4299BCB284C}">
      <dgm:prSet/>
      <dgm:spPr/>
      <dgm:t>
        <a:bodyPr/>
        <a:lstStyle/>
        <a:p>
          <a:endParaRPr lang="pt-BR"/>
        </a:p>
      </dgm:t>
    </dgm:pt>
    <dgm:pt modelId="{1C190CAB-CA2E-4AE9-9759-11A49E879DC8}">
      <dgm:prSet phldrT="[Texto]"/>
      <dgm:spPr/>
      <dgm:t>
        <a:bodyPr/>
        <a:lstStyle/>
        <a:p>
          <a:r>
            <a:rPr lang="pt-BR" dirty="0"/>
            <a:t>IA com análises em tempo real de imagens médicas, sinais vitais</a:t>
          </a:r>
        </a:p>
      </dgm:t>
    </dgm:pt>
    <dgm:pt modelId="{5842ADEE-4E33-4EFB-990C-D89DD7112C91}" type="sibTrans" cxnId="{7586B018-65CB-4DD8-9A7B-860065349E6F}">
      <dgm:prSet/>
      <dgm:spPr/>
      <dgm:t>
        <a:bodyPr/>
        <a:lstStyle/>
        <a:p>
          <a:endParaRPr lang="pt-BR"/>
        </a:p>
      </dgm:t>
    </dgm:pt>
    <dgm:pt modelId="{FFC1BEFD-FA44-4E6E-A0DE-C62D3F25D14C}" type="parTrans" cxnId="{7586B018-65CB-4DD8-9A7B-860065349E6F}">
      <dgm:prSet/>
      <dgm:spPr/>
      <dgm:t>
        <a:bodyPr/>
        <a:lstStyle/>
        <a:p>
          <a:endParaRPr lang="pt-BR"/>
        </a:p>
      </dgm:t>
    </dgm:pt>
    <dgm:pt modelId="{43378D40-9BE9-4198-801B-7DA9476903C0}">
      <dgm:prSet phldrT="[Texto]"/>
      <dgm:spPr/>
      <dgm:t>
        <a:bodyPr/>
        <a:lstStyle/>
        <a:p>
          <a:r>
            <a:rPr lang="pt-BR" dirty="0"/>
            <a:t>IA para treinamentos, processos, automação de atividades menos complexas</a:t>
          </a:r>
        </a:p>
      </dgm:t>
    </dgm:pt>
    <dgm:pt modelId="{E531CA85-13FC-4CAB-8748-7C2347AE1DB7}" type="sibTrans" cxnId="{1109615E-9C4B-4DDA-962B-471C983D966D}">
      <dgm:prSet/>
      <dgm:spPr/>
      <dgm:t>
        <a:bodyPr/>
        <a:lstStyle/>
        <a:p>
          <a:endParaRPr lang="pt-BR"/>
        </a:p>
      </dgm:t>
    </dgm:pt>
    <dgm:pt modelId="{CC5BA2C6-C8B1-48EA-88DA-F97EEC0441B8}" type="parTrans" cxnId="{1109615E-9C4B-4DDA-962B-471C983D966D}">
      <dgm:prSet/>
      <dgm:spPr/>
      <dgm:t>
        <a:bodyPr/>
        <a:lstStyle/>
        <a:p>
          <a:endParaRPr lang="pt-BR"/>
        </a:p>
      </dgm:t>
    </dgm:pt>
    <dgm:pt modelId="{4EE4F299-38D7-4652-B986-DCD81F636617}" type="pres">
      <dgm:prSet presAssocID="{5780BC36-59C1-4A6E-AB0C-B75FB691D982}" presName="Name0" presStyleCnt="0">
        <dgm:presLayoutVars>
          <dgm:dir/>
          <dgm:resizeHandles val="exact"/>
        </dgm:presLayoutVars>
      </dgm:prSet>
      <dgm:spPr/>
    </dgm:pt>
    <dgm:pt modelId="{C754D16A-3AD7-4F62-90D5-F501E77B85CF}" type="pres">
      <dgm:prSet presAssocID="{5780BC36-59C1-4A6E-AB0C-B75FB691D982}" presName="fgShape" presStyleLbl="fgShp" presStyleIdx="0" presStyleCnt="1"/>
      <dgm:spPr/>
    </dgm:pt>
    <dgm:pt modelId="{3BFA4A5F-0B75-48EB-AAF6-7EBA8F0C3906}" type="pres">
      <dgm:prSet presAssocID="{5780BC36-59C1-4A6E-AB0C-B75FB691D982}" presName="linComp" presStyleCnt="0"/>
      <dgm:spPr/>
    </dgm:pt>
    <dgm:pt modelId="{81E7CA59-DEF6-45B9-8096-CE74E8FE8F0B}" type="pres">
      <dgm:prSet presAssocID="{150E4A70-4E0A-4A03-9025-0A8BFE87533B}" presName="compNode" presStyleCnt="0"/>
      <dgm:spPr/>
    </dgm:pt>
    <dgm:pt modelId="{B473756E-A5CC-4326-A4F6-D5ADA7245B4D}" type="pres">
      <dgm:prSet presAssocID="{150E4A70-4E0A-4A03-9025-0A8BFE87533B}" presName="bkgdShape" presStyleLbl="node1" presStyleIdx="0" presStyleCnt="1"/>
      <dgm:spPr/>
    </dgm:pt>
    <dgm:pt modelId="{3EC23EF5-16C4-47C0-9723-78F007D50EAC}" type="pres">
      <dgm:prSet presAssocID="{150E4A70-4E0A-4A03-9025-0A8BFE87533B}" presName="nodeTx" presStyleLbl="node1" presStyleIdx="0" presStyleCnt="1">
        <dgm:presLayoutVars>
          <dgm:bulletEnabled val="1"/>
        </dgm:presLayoutVars>
      </dgm:prSet>
      <dgm:spPr/>
    </dgm:pt>
    <dgm:pt modelId="{3FD8D101-5BC7-4C11-B5D2-AE10464F3F30}" type="pres">
      <dgm:prSet presAssocID="{150E4A70-4E0A-4A03-9025-0A8BFE87533B}" presName="invisiNode" presStyleLbl="node1" presStyleIdx="0" presStyleCnt="1"/>
      <dgm:spPr/>
    </dgm:pt>
    <dgm:pt modelId="{F3AC127B-08AC-4942-AEEC-31590CB9E0AC}" type="pres">
      <dgm:prSet presAssocID="{150E4A70-4E0A-4A03-9025-0A8BFE87533B}" presName="imagNode" presStyleLbl="fgImgPlac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</dgm:ptLst>
  <dgm:cxnLst>
    <dgm:cxn modelId="{9FFD0F17-F88C-4F09-BCE3-27DEDC9C6DD0}" type="presOf" srcId="{E7EE47A4-2856-455F-823A-C96ABC9BA887}" destId="{B473756E-A5CC-4326-A4F6-D5ADA7245B4D}" srcOrd="0" destOrd="1" presId="urn:microsoft.com/office/officeart/2005/8/layout/hList7"/>
    <dgm:cxn modelId="{7586B018-65CB-4DD8-9A7B-860065349E6F}" srcId="{150E4A70-4E0A-4A03-9025-0A8BFE87533B}" destId="{1C190CAB-CA2E-4AE9-9759-11A49E879DC8}" srcOrd="1" destOrd="0" parTransId="{FFC1BEFD-FA44-4E6E-A0DE-C62D3F25D14C}" sibTransId="{5842ADEE-4E33-4EFB-990C-D89DD7112C91}"/>
    <dgm:cxn modelId="{6E5A081E-F1EE-4412-A365-A61A0AD6ADDA}" srcId="{5780BC36-59C1-4A6E-AB0C-B75FB691D982}" destId="{150E4A70-4E0A-4A03-9025-0A8BFE87533B}" srcOrd="0" destOrd="0" parTransId="{03C3697B-BD9F-405B-8755-D02043116BCE}" sibTransId="{D89021E4-CE2C-49B0-8E3E-679F3B0F305C}"/>
    <dgm:cxn modelId="{AA244C3A-C9FD-457C-B874-E80B7ACE73C2}" type="presOf" srcId="{150E4A70-4E0A-4A03-9025-0A8BFE87533B}" destId="{B473756E-A5CC-4326-A4F6-D5ADA7245B4D}" srcOrd="0" destOrd="0" presId="urn:microsoft.com/office/officeart/2005/8/layout/hList7"/>
    <dgm:cxn modelId="{264A213C-5059-49FD-BF39-A58D9628C95A}" type="presOf" srcId="{5780BC36-59C1-4A6E-AB0C-B75FB691D982}" destId="{4EE4F299-38D7-4652-B986-DCD81F636617}" srcOrd="0" destOrd="0" presId="urn:microsoft.com/office/officeart/2005/8/layout/hList7"/>
    <dgm:cxn modelId="{10F8AA3E-04BE-4812-AAD9-5E63CED76C9D}" type="presOf" srcId="{1C190CAB-CA2E-4AE9-9759-11A49E879DC8}" destId="{B473756E-A5CC-4326-A4F6-D5ADA7245B4D}" srcOrd="0" destOrd="2" presId="urn:microsoft.com/office/officeart/2005/8/layout/hList7"/>
    <dgm:cxn modelId="{1109615E-9C4B-4DDA-962B-471C983D966D}" srcId="{150E4A70-4E0A-4A03-9025-0A8BFE87533B}" destId="{43378D40-9BE9-4198-801B-7DA9476903C0}" srcOrd="2" destOrd="0" parTransId="{CC5BA2C6-C8B1-48EA-88DA-F97EEC0441B8}" sibTransId="{E531CA85-13FC-4CAB-8748-7C2347AE1DB7}"/>
    <dgm:cxn modelId="{FD60D07F-F4B0-4DC5-ADF0-1CBA1B37271F}" type="presOf" srcId="{43378D40-9BE9-4198-801B-7DA9476903C0}" destId="{B473756E-A5CC-4326-A4F6-D5ADA7245B4D}" srcOrd="0" destOrd="3" presId="urn:microsoft.com/office/officeart/2005/8/layout/hList7"/>
    <dgm:cxn modelId="{CBADD392-C765-4253-B1CD-9BF7A43B9C52}" type="presOf" srcId="{43378D40-9BE9-4198-801B-7DA9476903C0}" destId="{3EC23EF5-16C4-47C0-9723-78F007D50EAC}" srcOrd="1" destOrd="3" presId="urn:microsoft.com/office/officeart/2005/8/layout/hList7"/>
    <dgm:cxn modelId="{51C4C893-A084-4FC4-8055-1F8AE3FB1B1E}" type="presOf" srcId="{E7EE47A4-2856-455F-823A-C96ABC9BA887}" destId="{3EC23EF5-16C4-47C0-9723-78F007D50EAC}" srcOrd="1" destOrd="1" presId="urn:microsoft.com/office/officeart/2005/8/layout/hList7"/>
    <dgm:cxn modelId="{43A694C8-6256-49BB-B56A-AC18D728EF3D}" type="presOf" srcId="{150E4A70-4E0A-4A03-9025-0A8BFE87533B}" destId="{3EC23EF5-16C4-47C0-9723-78F007D50EAC}" srcOrd="1" destOrd="0" presId="urn:microsoft.com/office/officeart/2005/8/layout/hList7"/>
    <dgm:cxn modelId="{AFBFFDE7-3E94-4417-B910-B4299BCB284C}" srcId="{150E4A70-4E0A-4A03-9025-0A8BFE87533B}" destId="{E7EE47A4-2856-455F-823A-C96ABC9BA887}" srcOrd="0" destOrd="0" parTransId="{EF3ECD52-EBBC-44BA-92C6-7EFF6C7954A7}" sibTransId="{F0853BD1-C350-4F8B-AF02-BB55337E76A8}"/>
    <dgm:cxn modelId="{28B9EAFD-CCF3-4AC8-BFDD-B83565C75A74}" type="presOf" srcId="{1C190CAB-CA2E-4AE9-9759-11A49E879DC8}" destId="{3EC23EF5-16C4-47C0-9723-78F007D50EAC}" srcOrd="1" destOrd="2" presId="urn:microsoft.com/office/officeart/2005/8/layout/hList7"/>
    <dgm:cxn modelId="{D17ABC6F-18C2-418F-9548-84F8FEA7D3D0}" type="presParOf" srcId="{4EE4F299-38D7-4652-B986-DCD81F636617}" destId="{C754D16A-3AD7-4F62-90D5-F501E77B85CF}" srcOrd="0" destOrd="0" presId="urn:microsoft.com/office/officeart/2005/8/layout/hList7"/>
    <dgm:cxn modelId="{2FB6AB81-FB4F-4EAE-8A72-934120D2989B}" type="presParOf" srcId="{4EE4F299-38D7-4652-B986-DCD81F636617}" destId="{3BFA4A5F-0B75-48EB-AAF6-7EBA8F0C3906}" srcOrd="1" destOrd="0" presId="urn:microsoft.com/office/officeart/2005/8/layout/hList7"/>
    <dgm:cxn modelId="{37FFF147-AECA-418B-B81D-B3AA55256E8F}" type="presParOf" srcId="{3BFA4A5F-0B75-48EB-AAF6-7EBA8F0C3906}" destId="{81E7CA59-DEF6-45B9-8096-CE74E8FE8F0B}" srcOrd="0" destOrd="0" presId="urn:microsoft.com/office/officeart/2005/8/layout/hList7"/>
    <dgm:cxn modelId="{6BCDC8B8-1729-4515-8DDC-CC0DF11922A0}" type="presParOf" srcId="{81E7CA59-DEF6-45B9-8096-CE74E8FE8F0B}" destId="{B473756E-A5CC-4326-A4F6-D5ADA7245B4D}" srcOrd="0" destOrd="0" presId="urn:microsoft.com/office/officeart/2005/8/layout/hList7"/>
    <dgm:cxn modelId="{3AF83E28-C9FE-4C5F-A96D-7EBAA4BA35D6}" type="presParOf" srcId="{81E7CA59-DEF6-45B9-8096-CE74E8FE8F0B}" destId="{3EC23EF5-16C4-47C0-9723-78F007D50EAC}" srcOrd="1" destOrd="0" presId="urn:microsoft.com/office/officeart/2005/8/layout/hList7"/>
    <dgm:cxn modelId="{C9D5F205-B703-4B78-8A8F-1A711693C51F}" type="presParOf" srcId="{81E7CA59-DEF6-45B9-8096-CE74E8FE8F0B}" destId="{3FD8D101-5BC7-4C11-B5D2-AE10464F3F30}" srcOrd="2" destOrd="0" presId="urn:microsoft.com/office/officeart/2005/8/layout/hList7"/>
    <dgm:cxn modelId="{5ED5C3B7-09D5-458B-8573-776CEC29F3E9}" type="presParOf" srcId="{81E7CA59-DEF6-45B9-8096-CE74E8FE8F0B}" destId="{F3AC127B-08AC-4942-AEEC-31590CB9E0AC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DDBD053-DC8E-435A-8925-D6551F1977E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319308D8-B1CE-4626-9C24-4B880E458979}">
      <dgm:prSet phldrT="[Texto]"/>
      <dgm:spPr/>
      <dgm:t>
        <a:bodyPr/>
        <a:lstStyle/>
        <a:p>
          <a:r>
            <a:rPr lang="pt-BR" dirty="0"/>
            <a:t>Equipes reativas</a:t>
          </a:r>
        </a:p>
      </dgm:t>
    </dgm:pt>
    <dgm:pt modelId="{58736C80-1840-4FB5-A6D1-D9BEFA5DF7D0}" type="parTrans" cxnId="{F1A29F8A-F495-4226-A84F-E0D62E8EB596}">
      <dgm:prSet/>
      <dgm:spPr/>
      <dgm:t>
        <a:bodyPr/>
        <a:lstStyle/>
        <a:p>
          <a:endParaRPr lang="pt-BR"/>
        </a:p>
      </dgm:t>
    </dgm:pt>
    <dgm:pt modelId="{E9C75B87-5126-477F-AA4C-E070DC68348B}" type="sibTrans" cxnId="{F1A29F8A-F495-4226-A84F-E0D62E8EB596}">
      <dgm:prSet/>
      <dgm:spPr/>
      <dgm:t>
        <a:bodyPr/>
        <a:lstStyle/>
        <a:p>
          <a:endParaRPr lang="pt-BR"/>
        </a:p>
      </dgm:t>
    </dgm:pt>
    <dgm:pt modelId="{E1E9AFC7-0F38-46EB-8CB8-D9E3DD2CBD96}">
      <dgm:prSet phldrT="[Texto]"/>
      <dgm:spPr/>
      <dgm:t>
        <a:bodyPr/>
        <a:lstStyle/>
        <a:p>
          <a:r>
            <a:rPr lang="pt-BR" dirty="0"/>
            <a:t>Equipes proativas</a:t>
          </a:r>
        </a:p>
      </dgm:t>
    </dgm:pt>
    <dgm:pt modelId="{BCF335B7-9D27-438C-84D4-667DF6EB3EB9}" type="parTrans" cxnId="{D8D0B406-A16D-4A4C-B172-C26DA81B6B95}">
      <dgm:prSet/>
      <dgm:spPr/>
      <dgm:t>
        <a:bodyPr/>
        <a:lstStyle/>
        <a:p>
          <a:endParaRPr lang="pt-BR"/>
        </a:p>
      </dgm:t>
    </dgm:pt>
    <dgm:pt modelId="{3934FB3B-3D5E-44E1-BCAD-09E289DD94B9}" type="sibTrans" cxnId="{D8D0B406-A16D-4A4C-B172-C26DA81B6B95}">
      <dgm:prSet/>
      <dgm:spPr/>
      <dgm:t>
        <a:bodyPr/>
        <a:lstStyle/>
        <a:p>
          <a:endParaRPr lang="pt-BR"/>
        </a:p>
      </dgm:t>
    </dgm:pt>
    <dgm:pt modelId="{47482FFD-7631-44D0-8645-4F39176957B8}">
      <dgm:prSet phldrT="[Texto]"/>
      <dgm:spPr/>
      <dgm:t>
        <a:bodyPr/>
        <a:lstStyle/>
        <a:p>
          <a:r>
            <a:rPr lang="pt-BR" dirty="0"/>
            <a:t>Equipes integradas</a:t>
          </a:r>
        </a:p>
      </dgm:t>
    </dgm:pt>
    <dgm:pt modelId="{2EBEEC0B-6E15-4019-8662-C849DFC0202B}" type="parTrans" cxnId="{589A8FCC-4237-4E83-AED2-9CB21F14C063}">
      <dgm:prSet/>
      <dgm:spPr/>
      <dgm:t>
        <a:bodyPr/>
        <a:lstStyle/>
        <a:p>
          <a:endParaRPr lang="pt-BR"/>
        </a:p>
      </dgm:t>
    </dgm:pt>
    <dgm:pt modelId="{DC313854-3C72-4FAA-BB52-2A71C78B1754}" type="sibTrans" cxnId="{589A8FCC-4237-4E83-AED2-9CB21F14C063}">
      <dgm:prSet/>
      <dgm:spPr/>
      <dgm:t>
        <a:bodyPr/>
        <a:lstStyle/>
        <a:p>
          <a:endParaRPr lang="pt-BR"/>
        </a:p>
      </dgm:t>
    </dgm:pt>
    <dgm:pt modelId="{1D007263-5BE3-49A6-A287-AF73254E39D2}" type="pres">
      <dgm:prSet presAssocID="{2DDBD053-DC8E-435A-8925-D6551F1977EE}" presName="CompostProcess" presStyleCnt="0">
        <dgm:presLayoutVars>
          <dgm:dir/>
          <dgm:resizeHandles val="exact"/>
        </dgm:presLayoutVars>
      </dgm:prSet>
      <dgm:spPr/>
    </dgm:pt>
    <dgm:pt modelId="{84BFD60B-BBDC-4865-A810-10AF26179FFC}" type="pres">
      <dgm:prSet presAssocID="{2DDBD053-DC8E-435A-8925-D6551F1977EE}" presName="arrow" presStyleLbl="bgShp" presStyleIdx="0" presStyleCnt="1" custLinFactNeighborY="214"/>
      <dgm:spPr/>
    </dgm:pt>
    <dgm:pt modelId="{F0D20DBF-6A72-4B6C-8CA8-7A87CD19882E}" type="pres">
      <dgm:prSet presAssocID="{2DDBD053-DC8E-435A-8925-D6551F1977EE}" presName="linearProcess" presStyleCnt="0"/>
      <dgm:spPr/>
    </dgm:pt>
    <dgm:pt modelId="{0C794970-2CD4-4893-B23B-8D4E35673DBF}" type="pres">
      <dgm:prSet presAssocID="{319308D8-B1CE-4626-9C24-4B880E458979}" presName="textNode" presStyleLbl="node1" presStyleIdx="0" presStyleCnt="3">
        <dgm:presLayoutVars>
          <dgm:bulletEnabled val="1"/>
        </dgm:presLayoutVars>
      </dgm:prSet>
      <dgm:spPr/>
    </dgm:pt>
    <dgm:pt modelId="{495B14D8-9866-4E06-B1EA-ADF960722777}" type="pres">
      <dgm:prSet presAssocID="{E9C75B87-5126-477F-AA4C-E070DC68348B}" presName="sibTrans" presStyleCnt="0"/>
      <dgm:spPr/>
    </dgm:pt>
    <dgm:pt modelId="{4D6E0B74-FA94-49A7-95AB-1F7306EEE686}" type="pres">
      <dgm:prSet presAssocID="{E1E9AFC7-0F38-46EB-8CB8-D9E3DD2CBD96}" presName="textNode" presStyleLbl="node1" presStyleIdx="1" presStyleCnt="3">
        <dgm:presLayoutVars>
          <dgm:bulletEnabled val="1"/>
        </dgm:presLayoutVars>
      </dgm:prSet>
      <dgm:spPr/>
    </dgm:pt>
    <dgm:pt modelId="{C69CB7BF-CD49-4247-ACB5-FAFE6DA8F4DC}" type="pres">
      <dgm:prSet presAssocID="{3934FB3B-3D5E-44E1-BCAD-09E289DD94B9}" presName="sibTrans" presStyleCnt="0"/>
      <dgm:spPr/>
    </dgm:pt>
    <dgm:pt modelId="{17C0CFD6-1FCA-4BE0-9DE3-15B8807A1245}" type="pres">
      <dgm:prSet presAssocID="{47482FFD-7631-44D0-8645-4F39176957B8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75A39604-A56D-4C90-88B1-979BD35DC149}" type="presOf" srcId="{319308D8-B1CE-4626-9C24-4B880E458979}" destId="{0C794970-2CD4-4893-B23B-8D4E35673DBF}" srcOrd="0" destOrd="0" presId="urn:microsoft.com/office/officeart/2005/8/layout/hProcess9"/>
    <dgm:cxn modelId="{D8D0B406-A16D-4A4C-B172-C26DA81B6B95}" srcId="{2DDBD053-DC8E-435A-8925-D6551F1977EE}" destId="{E1E9AFC7-0F38-46EB-8CB8-D9E3DD2CBD96}" srcOrd="1" destOrd="0" parTransId="{BCF335B7-9D27-438C-84D4-667DF6EB3EB9}" sibTransId="{3934FB3B-3D5E-44E1-BCAD-09E289DD94B9}"/>
    <dgm:cxn modelId="{9DCD003B-2FFB-4C76-8475-5FB4C23CFC0E}" type="presOf" srcId="{E1E9AFC7-0F38-46EB-8CB8-D9E3DD2CBD96}" destId="{4D6E0B74-FA94-49A7-95AB-1F7306EEE686}" srcOrd="0" destOrd="0" presId="urn:microsoft.com/office/officeart/2005/8/layout/hProcess9"/>
    <dgm:cxn modelId="{0C2A3E55-E63D-4422-B2D6-360FAF975E31}" type="presOf" srcId="{47482FFD-7631-44D0-8645-4F39176957B8}" destId="{17C0CFD6-1FCA-4BE0-9DE3-15B8807A1245}" srcOrd="0" destOrd="0" presId="urn:microsoft.com/office/officeart/2005/8/layout/hProcess9"/>
    <dgm:cxn modelId="{F1A29F8A-F495-4226-A84F-E0D62E8EB596}" srcId="{2DDBD053-DC8E-435A-8925-D6551F1977EE}" destId="{319308D8-B1CE-4626-9C24-4B880E458979}" srcOrd="0" destOrd="0" parTransId="{58736C80-1840-4FB5-A6D1-D9BEFA5DF7D0}" sibTransId="{E9C75B87-5126-477F-AA4C-E070DC68348B}"/>
    <dgm:cxn modelId="{589A8FCC-4237-4E83-AED2-9CB21F14C063}" srcId="{2DDBD053-DC8E-435A-8925-D6551F1977EE}" destId="{47482FFD-7631-44D0-8645-4F39176957B8}" srcOrd="2" destOrd="0" parTransId="{2EBEEC0B-6E15-4019-8662-C849DFC0202B}" sibTransId="{DC313854-3C72-4FAA-BB52-2A71C78B1754}"/>
    <dgm:cxn modelId="{567ADFF5-9630-40E7-8F19-09280AA084C4}" type="presOf" srcId="{2DDBD053-DC8E-435A-8925-D6551F1977EE}" destId="{1D007263-5BE3-49A6-A287-AF73254E39D2}" srcOrd="0" destOrd="0" presId="urn:microsoft.com/office/officeart/2005/8/layout/hProcess9"/>
    <dgm:cxn modelId="{11EA283E-8FF5-4C63-903C-585FA4C7C7A9}" type="presParOf" srcId="{1D007263-5BE3-49A6-A287-AF73254E39D2}" destId="{84BFD60B-BBDC-4865-A810-10AF26179FFC}" srcOrd="0" destOrd="0" presId="urn:microsoft.com/office/officeart/2005/8/layout/hProcess9"/>
    <dgm:cxn modelId="{C1057F3B-A4DE-4AF6-B3A7-2B763C38DEFD}" type="presParOf" srcId="{1D007263-5BE3-49A6-A287-AF73254E39D2}" destId="{F0D20DBF-6A72-4B6C-8CA8-7A87CD19882E}" srcOrd="1" destOrd="0" presId="urn:microsoft.com/office/officeart/2005/8/layout/hProcess9"/>
    <dgm:cxn modelId="{62F92B06-A7F6-44B1-99C3-C6EF4F68E50D}" type="presParOf" srcId="{F0D20DBF-6A72-4B6C-8CA8-7A87CD19882E}" destId="{0C794970-2CD4-4893-B23B-8D4E35673DBF}" srcOrd="0" destOrd="0" presId="urn:microsoft.com/office/officeart/2005/8/layout/hProcess9"/>
    <dgm:cxn modelId="{7278DE36-6E4D-48C4-B38B-E050666B0A3D}" type="presParOf" srcId="{F0D20DBF-6A72-4B6C-8CA8-7A87CD19882E}" destId="{495B14D8-9866-4E06-B1EA-ADF960722777}" srcOrd="1" destOrd="0" presId="urn:microsoft.com/office/officeart/2005/8/layout/hProcess9"/>
    <dgm:cxn modelId="{0C9C6D5B-2F31-41CB-B6D2-62D4FF1BDE16}" type="presParOf" srcId="{F0D20DBF-6A72-4B6C-8CA8-7A87CD19882E}" destId="{4D6E0B74-FA94-49A7-95AB-1F7306EEE686}" srcOrd="2" destOrd="0" presId="urn:microsoft.com/office/officeart/2005/8/layout/hProcess9"/>
    <dgm:cxn modelId="{AEA29BFA-20DD-4568-AAC2-6401584D474A}" type="presParOf" srcId="{F0D20DBF-6A72-4B6C-8CA8-7A87CD19882E}" destId="{C69CB7BF-CD49-4247-ACB5-FAFE6DA8F4DC}" srcOrd="3" destOrd="0" presId="urn:microsoft.com/office/officeart/2005/8/layout/hProcess9"/>
    <dgm:cxn modelId="{727B0586-DDB9-4F7B-975E-D12A66DAD036}" type="presParOf" srcId="{F0D20DBF-6A72-4B6C-8CA8-7A87CD19882E}" destId="{17C0CFD6-1FCA-4BE0-9DE3-15B8807A1245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FD3FA43-6E19-482C-8EE7-4121AD18914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9D052886-6169-412A-BB98-030855CE265F}">
      <dgm:prSet phldrT="[Texto]"/>
      <dgm:spPr/>
      <dgm:t>
        <a:bodyPr/>
        <a:lstStyle/>
        <a:p>
          <a:r>
            <a:rPr lang="pt-BR" dirty="0"/>
            <a:t>2030</a:t>
          </a:r>
        </a:p>
      </dgm:t>
    </dgm:pt>
    <dgm:pt modelId="{A593E283-062E-4FCE-BC0E-BD37949AA5D3}" type="parTrans" cxnId="{2738FB22-B001-4239-BD9C-61418C5709B2}">
      <dgm:prSet/>
      <dgm:spPr/>
      <dgm:t>
        <a:bodyPr/>
        <a:lstStyle/>
        <a:p>
          <a:endParaRPr lang="pt-BR"/>
        </a:p>
      </dgm:t>
    </dgm:pt>
    <dgm:pt modelId="{E1F321C0-285B-4DE5-9973-C703C30E4BA9}" type="sibTrans" cxnId="{2738FB22-B001-4239-BD9C-61418C5709B2}">
      <dgm:prSet/>
      <dgm:spPr/>
      <dgm:t>
        <a:bodyPr/>
        <a:lstStyle/>
        <a:p>
          <a:endParaRPr lang="pt-BR"/>
        </a:p>
      </dgm:t>
    </dgm:pt>
    <dgm:pt modelId="{71C07533-3BD0-43DC-9835-4B63CFEECE9A}">
      <dgm:prSet phldrT="[Texto]"/>
      <dgm:spPr/>
      <dgm:t>
        <a:bodyPr/>
        <a:lstStyle/>
        <a:p>
          <a:r>
            <a:rPr lang="pt-BR" dirty="0"/>
            <a:t>2040</a:t>
          </a:r>
        </a:p>
      </dgm:t>
    </dgm:pt>
    <dgm:pt modelId="{2256C940-01CD-4675-88DD-788767028712}" type="parTrans" cxnId="{412795D2-82D9-4D0A-BC69-8B8C9EB0EFC7}">
      <dgm:prSet/>
      <dgm:spPr/>
      <dgm:t>
        <a:bodyPr/>
        <a:lstStyle/>
        <a:p>
          <a:endParaRPr lang="pt-BR"/>
        </a:p>
      </dgm:t>
    </dgm:pt>
    <dgm:pt modelId="{B7B04308-339B-4C09-BB84-14F5128FEBA6}" type="sibTrans" cxnId="{412795D2-82D9-4D0A-BC69-8B8C9EB0EFC7}">
      <dgm:prSet/>
      <dgm:spPr/>
      <dgm:t>
        <a:bodyPr/>
        <a:lstStyle/>
        <a:p>
          <a:endParaRPr lang="pt-BR"/>
        </a:p>
      </dgm:t>
    </dgm:pt>
    <dgm:pt modelId="{35A0652F-9DBD-44D1-82CB-A4EA7120A7B0}">
      <dgm:prSet phldrT="[Texto]"/>
      <dgm:spPr/>
      <dgm:t>
        <a:bodyPr/>
        <a:lstStyle/>
        <a:p>
          <a:r>
            <a:rPr lang="pt-BR" dirty="0"/>
            <a:t>2050</a:t>
          </a:r>
        </a:p>
      </dgm:t>
    </dgm:pt>
    <dgm:pt modelId="{30BD0EBF-C760-4ACE-AC58-0FF26B07C2BA}" type="parTrans" cxnId="{FDE17DA5-DEF3-44B3-9428-CD5E100653F9}">
      <dgm:prSet/>
      <dgm:spPr/>
      <dgm:t>
        <a:bodyPr/>
        <a:lstStyle/>
        <a:p>
          <a:endParaRPr lang="pt-BR"/>
        </a:p>
      </dgm:t>
    </dgm:pt>
    <dgm:pt modelId="{605B12F2-CBE6-4CD1-8AB6-E5E4CBD7607A}" type="sibTrans" cxnId="{FDE17DA5-DEF3-44B3-9428-CD5E100653F9}">
      <dgm:prSet/>
      <dgm:spPr/>
      <dgm:t>
        <a:bodyPr/>
        <a:lstStyle/>
        <a:p>
          <a:endParaRPr lang="pt-BR"/>
        </a:p>
      </dgm:t>
    </dgm:pt>
    <dgm:pt modelId="{53FC9D3B-E0F1-4E52-AB01-90B3A09A11C6}" type="pres">
      <dgm:prSet presAssocID="{AFD3FA43-6E19-482C-8EE7-4121AD18914C}" presName="Name0" presStyleCnt="0">
        <dgm:presLayoutVars>
          <dgm:dir/>
          <dgm:resizeHandles val="exact"/>
        </dgm:presLayoutVars>
      </dgm:prSet>
      <dgm:spPr/>
    </dgm:pt>
    <dgm:pt modelId="{10E55D71-3ECC-487A-936C-52489A53676C}" type="pres">
      <dgm:prSet presAssocID="{9D052886-6169-412A-BB98-030855CE265F}" presName="node" presStyleLbl="node1" presStyleIdx="0" presStyleCnt="3">
        <dgm:presLayoutVars>
          <dgm:bulletEnabled val="1"/>
        </dgm:presLayoutVars>
      </dgm:prSet>
      <dgm:spPr/>
    </dgm:pt>
    <dgm:pt modelId="{9B723EDB-8CC9-43E6-AF0D-ECC5490B5335}" type="pres">
      <dgm:prSet presAssocID="{E1F321C0-285B-4DE5-9973-C703C30E4BA9}" presName="sibTrans" presStyleLbl="sibTrans2D1" presStyleIdx="0" presStyleCnt="2"/>
      <dgm:spPr/>
    </dgm:pt>
    <dgm:pt modelId="{387B49D6-7854-4977-A38B-5DD980F5D27C}" type="pres">
      <dgm:prSet presAssocID="{E1F321C0-285B-4DE5-9973-C703C30E4BA9}" presName="connectorText" presStyleLbl="sibTrans2D1" presStyleIdx="0" presStyleCnt="2"/>
      <dgm:spPr/>
    </dgm:pt>
    <dgm:pt modelId="{AEA1F401-4BCF-474E-AD5D-27D86B0B03F9}" type="pres">
      <dgm:prSet presAssocID="{71C07533-3BD0-43DC-9835-4B63CFEECE9A}" presName="node" presStyleLbl="node1" presStyleIdx="1" presStyleCnt="3">
        <dgm:presLayoutVars>
          <dgm:bulletEnabled val="1"/>
        </dgm:presLayoutVars>
      </dgm:prSet>
      <dgm:spPr/>
    </dgm:pt>
    <dgm:pt modelId="{166FC9CD-CF22-4FBE-9E65-1B9CC5AD936E}" type="pres">
      <dgm:prSet presAssocID="{B7B04308-339B-4C09-BB84-14F5128FEBA6}" presName="sibTrans" presStyleLbl="sibTrans2D1" presStyleIdx="1" presStyleCnt="2"/>
      <dgm:spPr/>
    </dgm:pt>
    <dgm:pt modelId="{A9712474-1C30-43C9-9C93-31CFE8C16C05}" type="pres">
      <dgm:prSet presAssocID="{B7B04308-339B-4C09-BB84-14F5128FEBA6}" presName="connectorText" presStyleLbl="sibTrans2D1" presStyleIdx="1" presStyleCnt="2"/>
      <dgm:spPr/>
    </dgm:pt>
    <dgm:pt modelId="{E958CCF7-3572-4754-8F98-D97D0C23D9D4}" type="pres">
      <dgm:prSet presAssocID="{35A0652F-9DBD-44D1-82CB-A4EA7120A7B0}" presName="node" presStyleLbl="node1" presStyleIdx="2" presStyleCnt="3">
        <dgm:presLayoutVars>
          <dgm:bulletEnabled val="1"/>
        </dgm:presLayoutVars>
      </dgm:prSet>
      <dgm:spPr/>
    </dgm:pt>
  </dgm:ptLst>
  <dgm:cxnLst>
    <dgm:cxn modelId="{2738FB22-B001-4239-BD9C-61418C5709B2}" srcId="{AFD3FA43-6E19-482C-8EE7-4121AD18914C}" destId="{9D052886-6169-412A-BB98-030855CE265F}" srcOrd="0" destOrd="0" parTransId="{A593E283-062E-4FCE-BC0E-BD37949AA5D3}" sibTransId="{E1F321C0-285B-4DE5-9973-C703C30E4BA9}"/>
    <dgm:cxn modelId="{72B39726-18D2-4024-84CE-B310CF1C8FEA}" type="presOf" srcId="{B7B04308-339B-4C09-BB84-14F5128FEBA6}" destId="{A9712474-1C30-43C9-9C93-31CFE8C16C05}" srcOrd="1" destOrd="0" presId="urn:microsoft.com/office/officeart/2005/8/layout/process1"/>
    <dgm:cxn modelId="{82B5C628-B158-437C-B552-D6023ACE8B74}" type="presOf" srcId="{35A0652F-9DBD-44D1-82CB-A4EA7120A7B0}" destId="{E958CCF7-3572-4754-8F98-D97D0C23D9D4}" srcOrd="0" destOrd="0" presId="urn:microsoft.com/office/officeart/2005/8/layout/process1"/>
    <dgm:cxn modelId="{9F5D2130-D9BE-4924-9EE0-55EE99A82060}" type="presOf" srcId="{9D052886-6169-412A-BB98-030855CE265F}" destId="{10E55D71-3ECC-487A-936C-52489A53676C}" srcOrd="0" destOrd="0" presId="urn:microsoft.com/office/officeart/2005/8/layout/process1"/>
    <dgm:cxn modelId="{171B8331-3AD7-4EDD-862D-C1E318C42367}" type="presOf" srcId="{B7B04308-339B-4C09-BB84-14F5128FEBA6}" destId="{166FC9CD-CF22-4FBE-9E65-1B9CC5AD936E}" srcOrd="0" destOrd="0" presId="urn:microsoft.com/office/officeart/2005/8/layout/process1"/>
    <dgm:cxn modelId="{96D52145-1640-4773-9717-20C39741020D}" type="presOf" srcId="{AFD3FA43-6E19-482C-8EE7-4121AD18914C}" destId="{53FC9D3B-E0F1-4E52-AB01-90B3A09A11C6}" srcOrd="0" destOrd="0" presId="urn:microsoft.com/office/officeart/2005/8/layout/process1"/>
    <dgm:cxn modelId="{FDE17DA5-DEF3-44B3-9428-CD5E100653F9}" srcId="{AFD3FA43-6E19-482C-8EE7-4121AD18914C}" destId="{35A0652F-9DBD-44D1-82CB-A4EA7120A7B0}" srcOrd="2" destOrd="0" parTransId="{30BD0EBF-C760-4ACE-AC58-0FF26B07C2BA}" sibTransId="{605B12F2-CBE6-4CD1-8AB6-E5E4CBD7607A}"/>
    <dgm:cxn modelId="{B8E185BC-5E4B-4718-A7C9-30739E8973D0}" type="presOf" srcId="{E1F321C0-285B-4DE5-9973-C703C30E4BA9}" destId="{387B49D6-7854-4977-A38B-5DD980F5D27C}" srcOrd="1" destOrd="0" presId="urn:microsoft.com/office/officeart/2005/8/layout/process1"/>
    <dgm:cxn modelId="{412795D2-82D9-4D0A-BC69-8B8C9EB0EFC7}" srcId="{AFD3FA43-6E19-482C-8EE7-4121AD18914C}" destId="{71C07533-3BD0-43DC-9835-4B63CFEECE9A}" srcOrd="1" destOrd="0" parTransId="{2256C940-01CD-4675-88DD-788767028712}" sibTransId="{B7B04308-339B-4C09-BB84-14F5128FEBA6}"/>
    <dgm:cxn modelId="{3B4547E8-D15D-4ACC-BEE7-6A59319117F9}" type="presOf" srcId="{71C07533-3BD0-43DC-9835-4B63CFEECE9A}" destId="{AEA1F401-4BCF-474E-AD5D-27D86B0B03F9}" srcOrd="0" destOrd="0" presId="urn:microsoft.com/office/officeart/2005/8/layout/process1"/>
    <dgm:cxn modelId="{D9C18CEC-A4E0-47FE-92BE-684C11AC7FC5}" type="presOf" srcId="{E1F321C0-285B-4DE5-9973-C703C30E4BA9}" destId="{9B723EDB-8CC9-43E6-AF0D-ECC5490B5335}" srcOrd="0" destOrd="0" presId="urn:microsoft.com/office/officeart/2005/8/layout/process1"/>
    <dgm:cxn modelId="{DD654728-E8B1-4F5A-B64F-D44386261A6D}" type="presParOf" srcId="{53FC9D3B-E0F1-4E52-AB01-90B3A09A11C6}" destId="{10E55D71-3ECC-487A-936C-52489A53676C}" srcOrd="0" destOrd="0" presId="urn:microsoft.com/office/officeart/2005/8/layout/process1"/>
    <dgm:cxn modelId="{2DED810C-487A-42A6-9F8D-E9C2A08FE3B8}" type="presParOf" srcId="{53FC9D3B-E0F1-4E52-AB01-90B3A09A11C6}" destId="{9B723EDB-8CC9-43E6-AF0D-ECC5490B5335}" srcOrd="1" destOrd="0" presId="urn:microsoft.com/office/officeart/2005/8/layout/process1"/>
    <dgm:cxn modelId="{A3311CD9-9415-4B74-9A74-E5F2995E8428}" type="presParOf" srcId="{9B723EDB-8CC9-43E6-AF0D-ECC5490B5335}" destId="{387B49D6-7854-4977-A38B-5DD980F5D27C}" srcOrd="0" destOrd="0" presId="urn:microsoft.com/office/officeart/2005/8/layout/process1"/>
    <dgm:cxn modelId="{DA3FE50C-C82D-4955-A705-8C680FFBB0E3}" type="presParOf" srcId="{53FC9D3B-E0F1-4E52-AB01-90B3A09A11C6}" destId="{AEA1F401-4BCF-474E-AD5D-27D86B0B03F9}" srcOrd="2" destOrd="0" presId="urn:microsoft.com/office/officeart/2005/8/layout/process1"/>
    <dgm:cxn modelId="{DDB885BC-5190-4DC8-B2B6-FB30780D2C40}" type="presParOf" srcId="{53FC9D3B-E0F1-4E52-AB01-90B3A09A11C6}" destId="{166FC9CD-CF22-4FBE-9E65-1B9CC5AD936E}" srcOrd="3" destOrd="0" presId="urn:microsoft.com/office/officeart/2005/8/layout/process1"/>
    <dgm:cxn modelId="{B2C72CA7-08C5-446C-8BE4-D20E6D1FBF87}" type="presParOf" srcId="{166FC9CD-CF22-4FBE-9E65-1B9CC5AD936E}" destId="{A9712474-1C30-43C9-9C93-31CFE8C16C05}" srcOrd="0" destOrd="0" presId="urn:microsoft.com/office/officeart/2005/8/layout/process1"/>
    <dgm:cxn modelId="{3B8FB536-1DE8-417A-AD4D-6F7DAC182AE0}" type="presParOf" srcId="{53FC9D3B-E0F1-4E52-AB01-90B3A09A11C6}" destId="{E958CCF7-3572-4754-8F98-D97D0C23D9D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887E5A6-5487-4BD0-95FB-034D88EF485B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2F310AB-EDA9-4629-B0C9-94CD8F55FE9A}">
      <dgm:prSet phldrT="[Texto]"/>
      <dgm:spPr/>
      <dgm:t>
        <a:bodyPr/>
        <a:lstStyle/>
        <a:p>
          <a:r>
            <a:rPr lang="pt-BR" dirty="0"/>
            <a:t>+ Tecnologias</a:t>
          </a:r>
        </a:p>
      </dgm:t>
    </dgm:pt>
    <dgm:pt modelId="{4F3246BD-CA78-4E2D-B42A-07D478221900}" type="parTrans" cxnId="{3D2369C9-18D4-471C-97A1-C314F3BFC14B}">
      <dgm:prSet/>
      <dgm:spPr/>
      <dgm:t>
        <a:bodyPr/>
        <a:lstStyle/>
        <a:p>
          <a:endParaRPr lang="pt-BR"/>
        </a:p>
      </dgm:t>
    </dgm:pt>
    <dgm:pt modelId="{A00DADBF-80D4-476C-AF06-E7F7C7F9CB21}" type="sibTrans" cxnId="{3D2369C9-18D4-471C-97A1-C314F3BFC14B}">
      <dgm:prSet/>
      <dgm:spPr/>
      <dgm:t>
        <a:bodyPr/>
        <a:lstStyle/>
        <a:p>
          <a:endParaRPr lang="pt-BR"/>
        </a:p>
      </dgm:t>
    </dgm:pt>
    <dgm:pt modelId="{95072F13-C0D6-4214-852A-15A3B30DE59A}">
      <dgm:prSet phldrT="[Texto]" custT="1"/>
      <dgm:spPr/>
      <dgm:t>
        <a:bodyPr/>
        <a:lstStyle/>
        <a:p>
          <a:r>
            <a:rPr lang="pt-BR" sz="1600" dirty="0"/>
            <a:t>Menores e portáteis</a:t>
          </a:r>
        </a:p>
      </dgm:t>
    </dgm:pt>
    <dgm:pt modelId="{AB6978EC-0944-448C-9283-FF666B7EBFBC}" type="parTrans" cxnId="{6D562A99-924F-49F4-8D12-D90F6274B25D}">
      <dgm:prSet/>
      <dgm:spPr/>
      <dgm:t>
        <a:bodyPr/>
        <a:lstStyle/>
        <a:p>
          <a:endParaRPr lang="pt-BR"/>
        </a:p>
      </dgm:t>
    </dgm:pt>
    <dgm:pt modelId="{14B088CD-0C90-43D5-B537-FB68D65FCD86}" type="sibTrans" cxnId="{6D562A99-924F-49F4-8D12-D90F6274B25D}">
      <dgm:prSet/>
      <dgm:spPr/>
      <dgm:t>
        <a:bodyPr/>
        <a:lstStyle/>
        <a:p>
          <a:endParaRPr lang="pt-BR"/>
        </a:p>
      </dgm:t>
    </dgm:pt>
    <dgm:pt modelId="{61A4BF1E-410C-4D03-92C6-31EDC63CE32D}">
      <dgm:prSet phldrT="[Texto]"/>
      <dgm:spPr/>
      <dgm:t>
        <a:bodyPr/>
        <a:lstStyle/>
        <a:p>
          <a:r>
            <a:rPr lang="pt-BR" dirty="0"/>
            <a:t>&gt; Complexidade</a:t>
          </a:r>
        </a:p>
      </dgm:t>
    </dgm:pt>
    <dgm:pt modelId="{222074C8-B831-44EB-8BA7-A663005E536F}" type="parTrans" cxnId="{154FD98A-549F-412D-A028-5254E413D8E9}">
      <dgm:prSet/>
      <dgm:spPr/>
      <dgm:t>
        <a:bodyPr/>
        <a:lstStyle/>
        <a:p>
          <a:endParaRPr lang="pt-BR"/>
        </a:p>
      </dgm:t>
    </dgm:pt>
    <dgm:pt modelId="{A748052E-D041-41D5-8971-4BA681469842}" type="sibTrans" cxnId="{154FD98A-549F-412D-A028-5254E413D8E9}">
      <dgm:prSet/>
      <dgm:spPr/>
      <dgm:t>
        <a:bodyPr/>
        <a:lstStyle/>
        <a:p>
          <a:endParaRPr lang="pt-BR"/>
        </a:p>
      </dgm:t>
    </dgm:pt>
    <dgm:pt modelId="{5BD72CBB-982B-4F76-AEB9-B88211019EF8}">
      <dgm:prSet phldrT="[Texto]" custT="1"/>
      <dgm:spPr/>
      <dgm:t>
        <a:bodyPr/>
        <a:lstStyle/>
        <a:p>
          <a:r>
            <a:rPr lang="pt-BR" sz="1600" dirty="0"/>
            <a:t>Dificuldade de aprendizagem</a:t>
          </a:r>
        </a:p>
      </dgm:t>
    </dgm:pt>
    <dgm:pt modelId="{5D9D9B82-0C75-4A96-A8F7-39355D44CA0E}" type="parTrans" cxnId="{97CC7D7E-7AE8-4FCD-9C87-A62B2EBB913A}">
      <dgm:prSet/>
      <dgm:spPr/>
      <dgm:t>
        <a:bodyPr/>
        <a:lstStyle/>
        <a:p>
          <a:endParaRPr lang="pt-BR"/>
        </a:p>
      </dgm:t>
    </dgm:pt>
    <dgm:pt modelId="{D328F802-9E5F-413C-B251-ECA0AE4F6795}" type="sibTrans" cxnId="{97CC7D7E-7AE8-4FCD-9C87-A62B2EBB913A}">
      <dgm:prSet/>
      <dgm:spPr/>
      <dgm:t>
        <a:bodyPr/>
        <a:lstStyle/>
        <a:p>
          <a:endParaRPr lang="pt-BR"/>
        </a:p>
      </dgm:t>
    </dgm:pt>
    <dgm:pt modelId="{1C2D356C-850C-4A66-B7D5-60756F394EEB}">
      <dgm:prSet phldrT="[Texto]" custT="1"/>
      <dgm:spPr/>
      <dgm:t>
        <a:bodyPr/>
        <a:lstStyle/>
        <a:p>
          <a:r>
            <a:rPr lang="pt-BR" sz="1600" dirty="0"/>
            <a:t>Necessidade de especialistas</a:t>
          </a:r>
        </a:p>
      </dgm:t>
    </dgm:pt>
    <dgm:pt modelId="{95754998-731F-488E-A307-35ECCEF19552}" type="parTrans" cxnId="{B231D8BE-A6E9-4241-9206-19D5A686B223}">
      <dgm:prSet/>
      <dgm:spPr/>
      <dgm:t>
        <a:bodyPr/>
        <a:lstStyle/>
        <a:p>
          <a:endParaRPr lang="pt-BR"/>
        </a:p>
      </dgm:t>
    </dgm:pt>
    <dgm:pt modelId="{388469FE-F428-4CDC-8C22-CCA111B4DB87}" type="sibTrans" cxnId="{B231D8BE-A6E9-4241-9206-19D5A686B223}">
      <dgm:prSet/>
      <dgm:spPr/>
      <dgm:t>
        <a:bodyPr/>
        <a:lstStyle/>
        <a:p>
          <a:endParaRPr lang="pt-BR"/>
        </a:p>
      </dgm:t>
    </dgm:pt>
    <dgm:pt modelId="{1B243BB6-EB03-48B2-B1D2-9B86559E028B}">
      <dgm:prSet/>
      <dgm:spPr/>
      <dgm:t>
        <a:bodyPr/>
        <a:lstStyle/>
        <a:p>
          <a:r>
            <a:rPr lang="pt-BR" dirty="0"/>
            <a:t>Acelerar a </a:t>
          </a:r>
        </a:p>
        <a:p>
          <a:r>
            <a:rPr lang="pt-BR" dirty="0"/>
            <a:t>Curva de conhecimento</a:t>
          </a:r>
        </a:p>
      </dgm:t>
    </dgm:pt>
    <dgm:pt modelId="{3A8FACA6-AB48-4F59-9CA1-3A57F70CF310}" type="parTrans" cxnId="{4548D8A5-4E20-4C64-9D16-57E272334BBF}">
      <dgm:prSet/>
      <dgm:spPr/>
      <dgm:t>
        <a:bodyPr/>
        <a:lstStyle/>
        <a:p>
          <a:endParaRPr lang="pt-BR"/>
        </a:p>
      </dgm:t>
    </dgm:pt>
    <dgm:pt modelId="{461BFD60-8459-4A23-BFEC-FFABF6D6808C}" type="sibTrans" cxnId="{4548D8A5-4E20-4C64-9D16-57E272334BBF}">
      <dgm:prSet/>
      <dgm:spPr/>
      <dgm:t>
        <a:bodyPr/>
        <a:lstStyle/>
        <a:p>
          <a:endParaRPr lang="pt-BR"/>
        </a:p>
      </dgm:t>
    </dgm:pt>
    <dgm:pt modelId="{D64EA4DB-5C52-460E-A4E7-D13FA0F8CF49}">
      <dgm:prSet custT="1"/>
      <dgm:spPr/>
      <dgm:t>
        <a:bodyPr/>
        <a:lstStyle/>
        <a:p>
          <a:r>
            <a:rPr lang="pt-BR" sz="1600" dirty="0"/>
            <a:t>Mais tecnologias e normas para aprender</a:t>
          </a:r>
        </a:p>
      </dgm:t>
    </dgm:pt>
    <dgm:pt modelId="{9739703D-9FF7-47A6-96E0-F9539704EBA1}" type="parTrans" cxnId="{EAEA799A-FE1F-4927-AF0F-41F90F8426DE}">
      <dgm:prSet/>
      <dgm:spPr/>
      <dgm:t>
        <a:bodyPr/>
        <a:lstStyle/>
        <a:p>
          <a:endParaRPr lang="pt-BR"/>
        </a:p>
      </dgm:t>
    </dgm:pt>
    <dgm:pt modelId="{AFBCFA1E-4FA1-48FE-AD70-AC1CA08A90A2}" type="sibTrans" cxnId="{EAEA799A-FE1F-4927-AF0F-41F90F8426DE}">
      <dgm:prSet/>
      <dgm:spPr/>
      <dgm:t>
        <a:bodyPr/>
        <a:lstStyle/>
        <a:p>
          <a:endParaRPr lang="pt-BR"/>
        </a:p>
      </dgm:t>
    </dgm:pt>
    <dgm:pt modelId="{1A494969-0C29-46BB-A31B-BAE3D2DF20F1}">
      <dgm:prSet phldrT="[Texto]" custT="1"/>
      <dgm:spPr/>
      <dgm:t>
        <a:bodyPr/>
        <a:lstStyle/>
        <a:p>
          <a:r>
            <a:rPr lang="pt-BR" sz="1600" dirty="0"/>
            <a:t>Vestíveis e conectáveis</a:t>
          </a:r>
        </a:p>
      </dgm:t>
    </dgm:pt>
    <dgm:pt modelId="{F4B1B11D-18A9-460E-9103-A07304B5B5CD}" type="parTrans" cxnId="{FEF73C77-B261-43A6-8C6E-444FDF8B6F4B}">
      <dgm:prSet/>
      <dgm:spPr/>
      <dgm:t>
        <a:bodyPr/>
        <a:lstStyle/>
        <a:p>
          <a:endParaRPr lang="pt-BR"/>
        </a:p>
      </dgm:t>
    </dgm:pt>
    <dgm:pt modelId="{7D7E1859-C34A-4B5D-8AC5-3E2939A8449C}" type="sibTrans" cxnId="{FEF73C77-B261-43A6-8C6E-444FDF8B6F4B}">
      <dgm:prSet/>
      <dgm:spPr/>
      <dgm:t>
        <a:bodyPr/>
        <a:lstStyle/>
        <a:p>
          <a:endParaRPr lang="pt-BR"/>
        </a:p>
      </dgm:t>
    </dgm:pt>
    <dgm:pt modelId="{9A2B2F1E-4217-4531-86D8-14DAA802CEDB}">
      <dgm:prSet/>
      <dgm:spPr/>
      <dgm:t>
        <a:bodyPr/>
        <a:lstStyle/>
        <a:p>
          <a:r>
            <a:rPr lang="pt-BR" dirty="0"/>
            <a:t>+ Normas e protocolos</a:t>
          </a:r>
        </a:p>
      </dgm:t>
    </dgm:pt>
    <dgm:pt modelId="{DECAF045-CC50-4A94-9CFE-3E3CFC26031F}" type="parTrans" cxnId="{CC7BE5C2-583F-4E06-ACFA-AE798F3EAC57}">
      <dgm:prSet/>
      <dgm:spPr/>
      <dgm:t>
        <a:bodyPr/>
        <a:lstStyle/>
        <a:p>
          <a:endParaRPr lang="pt-BR"/>
        </a:p>
      </dgm:t>
    </dgm:pt>
    <dgm:pt modelId="{33696C5A-AD50-4E70-9A3C-6E00AB3A7B43}" type="sibTrans" cxnId="{CC7BE5C2-583F-4E06-ACFA-AE798F3EAC57}">
      <dgm:prSet/>
      <dgm:spPr/>
      <dgm:t>
        <a:bodyPr/>
        <a:lstStyle/>
        <a:p>
          <a:endParaRPr lang="pt-BR"/>
        </a:p>
      </dgm:t>
    </dgm:pt>
    <dgm:pt modelId="{8532FC88-B265-407F-8F0B-FED7D7578DEA}">
      <dgm:prSet custT="1"/>
      <dgm:spPr/>
      <dgm:t>
        <a:bodyPr/>
        <a:lstStyle/>
        <a:p>
          <a:r>
            <a:rPr lang="pt-BR" sz="1600" dirty="0"/>
            <a:t>Assuntos mais complexos</a:t>
          </a:r>
        </a:p>
      </dgm:t>
    </dgm:pt>
    <dgm:pt modelId="{0FC8C194-2F08-49AD-B1C3-C804B1025585}" type="parTrans" cxnId="{A8E60D2B-ED0E-4516-A859-9F4447E36F72}">
      <dgm:prSet/>
      <dgm:spPr/>
      <dgm:t>
        <a:bodyPr/>
        <a:lstStyle/>
        <a:p>
          <a:endParaRPr lang="pt-BR"/>
        </a:p>
      </dgm:t>
    </dgm:pt>
    <dgm:pt modelId="{D3A4CBE7-639A-4F7D-B923-9DB82BCA0E1C}" type="sibTrans" cxnId="{A8E60D2B-ED0E-4516-A859-9F4447E36F72}">
      <dgm:prSet/>
      <dgm:spPr/>
      <dgm:t>
        <a:bodyPr/>
        <a:lstStyle/>
        <a:p>
          <a:endParaRPr lang="pt-BR"/>
        </a:p>
      </dgm:t>
    </dgm:pt>
    <dgm:pt modelId="{FDD164C4-E4D8-43B7-A946-3B150C357190}">
      <dgm:prSet custT="1"/>
      <dgm:spPr/>
      <dgm:t>
        <a:bodyPr/>
        <a:lstStyle/>
        <a:p>
          <a:r>
            <a:rPr lang="pt-BR" sz="1600" dirty="0"/>
            <a:t>Reforça a necessidade de especialistas, equipes maiores</a:t>
          </a:r>
        </a:p>
      </dgm:t>
    </dgm:pt>
    <dgm:pt modelId="{0F808A07-3A0F-4285-A6A8-979F2C1DC13A}" type="parTrans" cxnId="{E0A70CA2-C309-4175-BFDB-679179A536AB}">
      <dgm:prSet/>
      <dgm:spPr/>
      <dgm:t>
        <a:bodyPr/>
        <a:lstStyle/>
        <a:p>
          <a:endParaRPr lang="pt-BR"/>
        </a:p>
      </dgm:t>
    </dgm:pt>
    <dgm:pt modelId="{5AA5EECF-72F1-4CAF-9228-116297993041}" type="sibTrans" cxnId="{E0A70CA2-C309-4175-BFDB-679179A536AB}">
      <dgm:prSet/>
      <dgm:spPr/>
      <dgm:t>
        <a:bodyPr/>
        <a:lstStyle/>
        <a:p>
          <a:endParaRPr lang="pt-BR"/>
        </a:p>
      </dgm:t>
    </dgm:pt>
    <dgm:pt modelId="{C65992E2-5CDE-434D-9423-A8E1040E9FA9}">
      <dgm:prSet custT="1"/>
      <dgm:spPr/>
      <dgm:t>
        <a:bodyPr/>
        <a:lstStyle/>
        <a:p>
          <a:r>
            <a:rPr lang="pt-BR" sz="1600" dirty="0"/>
            <a:t>Acelerar a curva de conhecimento</a:t>
          </a:r>
        </a:p>
      </dgm:t>
    </dgm:pt>
    <dgm:pt modelId="{0C2497BE-0604-4F54-BB76-E26E1A1EB8DB}" type="parTrans" cxnId="{4E8A688E-266A-48D2-97A9-DB990E794E1A}">
      <dgm:prSet/>
      <dgm:spPr/>
      <dgm:t>
        <a:bodyPr/>
        <a:lstStyle/>
        <a:p>
          <a:endParaRPr lang="pt-BR"/>
        </a:p>
      </dgm:t>
    </dgm:pt>
    <dgm:pt modelId="{47D6C74E-1C00-4BD5-9CD4-3DE42D60E4B1}" type="sibTrans" cxnId="{4E8A688E-266A-48D2-97A9-DB990E794E1A}">
      <dgm:prSet/>
      <dgm:spPr/>
      <dgm:t>
        <a:bodyPr/>
        <a:lstStyle/>
        <a:p>
          <a:endParaRPr lang="pt-BR"/>
        </a:p>
      </dgm:t>
    </dgm:pt>
    <dgm:pt modelId="{5D6ACC82-7CC2-412F-B3DA-EE11778BC0CD}">
      <dgm:prSet phldrT="[Texto]" custT="1"/>
      <dgm:spPr/>
      <dgm:t>
        <a:bodyPr/>
        <a:lstStyle/>
        <a:p>
          <a:r>
            <a:rPr lang="pt-BR" sz="1600" dirty="0"/>
            <a:t>Produção de pesquisa científica</a:t>
          </a:r>
        </a:p>
      </dgm:t>
    </dgm:pt>
    <dgm:pt modelId="{045F17D9-F28F-434D-9ED3-F08A2192B669}" type="parTrans" cxnId="{7A995871-DC3D-4817-80F0-1BD93387C016}">
      <dgm:prSet/>
      <dgm:spPr/>
      <dgm:t>
        <a:bodyPr/>
        <a:lstStyle/>
        <a:p>
          <a:endParaRPr lang="pt-BR"/>
        </a:p>
      </dgm:t>
    </dgm:pt>
    <dgm:pt modelId="{4A2976A0-3E79-4662-B15E-E5105443E653}" type="sibTrans" cxnId="{7A995871-DC3D-4817-80F0-1BD93387C016}">
      <dgm:prSet/>
      <dgm:spPr/>
      <dgm:t>
        <a:bodyPr/>
        <a:lstStyle/>
        <a:p>
          <a:endParaRPr lang="pt-BR"/>
        </a:p>
      </dgm:t>
    </dgm:pt>
    <dgm:pt modelId="{7D6F7AA1-A25E-4FB6-A08C-4592EB0F15EB}">
      <dgm:prSet phldrT="[Texto]" custT="1"/>
      <dgm:spPr/>
      <dgm:t>
        <a:bodyPr/>
        <a:lstStyle/>
        <a:p>
          <a:r>
            <a:rPr lang="pt-BR" sz="1600" dirty="0"/>
            <a:t>Gerenciamento mais complexo</a:t>
          </a:r>
        </a:p>
      </dgm:t>
    </dgm:pt>
    <dgm:pt modelId="{FBDE2426-D8A8-4062-8806-CD775F8C37BA}" type="parTrans" cxnId="{9A876C42-E9FF-45B4-8F36-A34371B2C849}">
      <dgm:prSet/>
      <dgm:spPr/>
      <dgm:t>
        <a:bodyPr/>
        <a:lstStyle/>
        <a:p>
          <a:endParaRPr lang="pt-BR"/>
        </a:p>
      </dgm:t>
    </dgm:pt>
    <dgm:pt modelId="{E55D6BA7-2D4E-4542-A7B6-6A2D8914A58D}" type="sibTrans" cxnId="{9A876C42-E9FF-45B4-8F36-A34371B2C849}">
      <dgm:prSet/>
      <dgm:spPr/>
      <dgm:t>
        <a:bodyPr/>
        <a:lstStyle/>
        <a:p>
          <a:endParaRPr lang="pt-BR"/>
        </a:p>
      </dgm:t>
    </dgm:pt>
    <dgm:pt modelId="{7F40F426-DA2E-4651-B0D2-7F6C0D4EAA7B}">
      <dgm:prSet custT="1"/>
      <dgm:spPr/>
      <dgm:t>
        <a:bodyPr/>
        <a:lstStyle/>
        <a:p>
          <a:r>
            <a:rPr lang="pt-BR" sz="1600" dirty="0"/>
            <a:t>Maior participação em eventos e congressos</a:t>
          </a:r>
        </a:p>
      </dgm:t>
    </dgm:pt>
    <dgm:pt modelId="{D473F840-EC19-443B-980E-B05C22D1EB99}" type="parTrans" cxnId="{9EB7356B-AA81-4363-8B79-8C00FD432C4C}">
      <dgm:prSet/>
      <dgm:spPr/>
      <dgm:t>
        <a:bodyPr/>
        <a:lstStyle/>
        <a:p>
          <a:endParaRPr lang="pt-BR"/>
        </a:p>
      </dgm:t>
    </dgm:pt>
    <dgm:pt modelId="{655FB79F-CD5A-4B22-AD27-81D54C6EEAC1}" type="sibTrans" cxnId="{9EB7356B-AA81-4363-8B79-8C00FD432C4C}">
      <dgm:prSet/>
      <dgm:spPr/>
      <dgm:t>
        <a:bodyPr/>
        <a:lstStyle/>
        <a:p>
          <a:endParaRPr lang="pt-BR"/>
        </a:p>
      </dgm:t>
    </dgm:pt>
    <dgm:pt modelId="{5C398FE3-22DF-4356-96B3-B24C6F1F1659}">
      <dgm:prSet/>
      <dgm:spPr/>
      <dgm:t>
        <a:bodyPr/>
        <a:lstStyle/>
        <a:p>
          <a:r>
            <a:rPr lang="pt-BR" dirty="0"/>
            <a:t>Robôs e IA enfermeiros</a:t>
          </a:r>
        </a:p>
      </dgm:t>
    </dgm:pt>
    <dgm:pt modelId="{359166D1-A7F4-4419-A25A-D20AF69E4276}" type="parTrans" cxnId="{2292E432-E0C0-4B7B-98FE-36BD27A0D520}">
      <dgm:prSet/>
      <dgm:spPr/>
      <dgm:t>
        <a:bodyPr/>
        <a:lstStyle/>
        <a:p>
          <a:endParaRPr lang="pt-BR"/>
        </a:p>
      </dgm:t>
    </dgm:pt>
    <dgm:pt modelId="{F6B15FC2-F806-4B47-A485-8DC9BE1C2770}" type="sibTrans" cxnId="{2292E432-E0C0-4B7B-98FE-36BD27A0D520}">
      <dgm:prSet/>
      <dgm:spPr/>
      <dgm:t>
        <a:bodyPr/>
        <a:lstStyle/>
        <a:p>
          <a:endParaRPr lang="pt-BR"/>
        </a:p>
      </dgm:t>
    </dgm:pt>
    <dgm:pt modelId="{E59DCD03-D45D-401D-8EAD-AA735D551374}">
      <dgm:prSet custT="1"/>
      <dgm:spPr/>
      <dgm:t>
        <a:bodyPr/>
        <a:lstStyle/>
        <a:p>
          <a:r>
            <a:rPr lang="pt-BR" sz="1600" dirty="0"/>
            <a:t>Atividades simples -&gt; complexas</a:t>
          </a:r>
        </a:p>
      </dgm:t>
    </dgm:pt>
    <dgm:pt modelId="{C8E1DF50-5D33-4333-9B6D-FCB4A882BB86}" type="parTrans" cxnId="{68254902-E848-4F32-AC9D-D89E04ACBA72}">
      <dgm:prSet/>
      <dgm:spPr/>
      <dgm:t>
        <a:bodyPr/>
        <a:lstStyle/>
        <a:p>
          <a:endParaRPr lang="pt-BR"/>
        </a:p>
      </dgm:t>
    </dgm:pt>
    <dgm:pt modelId="{7B354729-9A82-43DE-976F-006C644D89D9}" type="sibTrans" cxnId="{68254902-E848-4F32-AC9D-D89E04ACBA72}">
      <dgm:prSet/>
      <dgm:spPr/>
      <dgm:t>
        <a:bodyPr/>
        <a:lstStyle/>
        <a:p>
          <a:endParaRPr lang="pt-BR"/>
        </a:p>
      </dgm:t>
    </dgm:pt>
    <dgm:pt modelId="{653B6EE2-ED6C-481A-BC73-6F17F576D9E2}">
      <dgm:prSet custT="1"/>
      <dgm:spPr/>
      <dgm:t>
        <a:bodyPr/>
        <a:lstStyle/>
        <a:p>
          <a:r>
            <a:rPr lang="pt-BR" sz="1600" dirty="0"/>
            <a:t>Montagem e desmontagem de salas</a:t>
          </a:r>
        </a:p>
      </dgm:t>
    </dgm:pt>
    <dgm:pt modelId="{63F4895F-7BE6-4FCF-93E9-053DCAD055C9}" type="parTrans" cxnId="{808D1B12-3150-411A-A077-7B77D093B831}">
      <dgm:prSet/>
      <dgm:spPr/>
      <dgm:t>
        <a:bodyPr/>
        <a:lstStyle/>
        <a:p>
          <a:endParaRPr lang="pt-BR"/>
        </a:p>
      </dgm:t>
    </dgm:pt>
    <dgm:pt modelId="{284871EF-8152-49DE-BF81-AF37AA806B64}" type="sibTrans" cxnId="{808D1B12-3150-411A-A077-7B77D093B831}">
      <dgm:prSet/>
      <dgm:spPr/>
      <dgm:t>
        <a:bodyPr/>
        <a:lstStyle/>
        <a:p>
          <a:endParaRPr lang="pt-BR"/>
        </a:p>
      </dgm:t>
    </dgm:pt>
    <dgm:pt modelId="{4A11795D-B1BB-4E9C-AE2C-D8AE6DF4F8F4}">
      <dgm:prSet custT="1"/>
      <dgm:spPr/>
      <dgm:t>
        <a:bodyPr/>
        <a:lstStyle/>
        <a:p>
          <a:r>
            <a:rPr lang="pt-BR" sz="1600" dirty="0"/>
            <a:t>Apoio em protocolos, jornada do paciente, tomadas de decisão</a:t>
          </a:r>
        </a:p>
      </dgm:t>
    </dgm:pt>
    <dgm:pt modelId="{6CAB3759-CE55-4F90-9996-5A142F6D8D23}" type="parTrans" cxnId="{F56344D9-963F-44F0-A4AC-4199DB06E92D}">
      <dgm:prSet/>
      <dgm:spPr/>
      <dgm:t>
        <a:bodyPr/>
        <a:lstStyle/>
        <a:p>
          <a:endParaRPr lang="pt-BR"/>
        </a:p>
      </dgm:t>
    </dgm:pt>
    <dgm:pt modelId="{7E70D845-3D2F-4D9B-9495-77B0ED47E14F}" type="sibTrans" cxnId="{F56344D9-963F-44F0-A4AC-4199DB06E92D}">
      <dgm:prSet/>
      <dgm:spPr/>
      <dgm:t>
        <a:bodyPr/>
        <a:lstStyle/>
        <a:p>
          <a:endParaRPr lang="pt-BR"/>
        </a:p>
      </dgm:t>
    </dgm:pt>
    <dgm:pt modelId="{767C3FB7-BE1A-434F-8AFF-BBA6D146DC09}" type="pres">
      <dgm:prSet presAssocID="{F887E5A6-5487-4BD0-95FB-034D88EF485B}" presName="Name0" presStyleCnt="0">
        <dgm:presLayoutVars>
          <dgm:dir/>
          <dgm:animLvl val="lvl"/>
          <dgm:resizeHandles/>
        </dgm:presLayoutVars>
      </dgm:prSet>
      <dgm:spPr/>
    </dgm:pt>
    <dgm:pt modelId="{0F26366B-9E53-4CFF-A143-6184358490C0}" type="pres">
      <dgm:prSet presAssocID="{E2F310AB-EDA9-4629-B0C9-94CD8F55FE9A}" presName="linNode" presStyleCnt="0"/>
      <dgm:spPr/>
    </dgm:pt>
    <dgm:pt modelId="{1EE8F8BD-AFC8-48C4-8027-FBC168ADB134}" type="pres">
      <dgm:prSet presAssocID="{E2F310AB-EDA9-4629-B0C9-94CD8F55FE9A}" presName="parentShp" presStyleLbl="node1" presStyleIdx="0" presStyleCnt="5">
        <dgm:presLayoutVars>
          <dgm:bulletEnabled val="1"/>
        </dgm:presLayoutVars>
      </dgm:prSet>
      <dgm:spPr/>
    </dgm:pt>
    <dgm:pt modelId="{7B81E394-E503-4BCA-8D63-07E8B909BB3F}" type="pres">
      <dgm:prSet presAssocID="{E2F310AB-EDA9-4629-B0C9-94CD8F55FE9A}" presName="childShp" presStyleLbl="bgAccFollowNode1" presStyleIdx="0" presStyleCnt="5" custLinFactNeighborX="1068" custLinFactNeighborY="-2327">
        <dgm:presLayoutVars>
          <dgm:bulletEnabled val="1"/>
        </dgm:presLayoutVars>
      </dgm:prSet>
      <dgm:spPr/>
    </dgm:pt>
    <dgm:pt modelId="{88B51A2F-3515-4955-8615-C0E38101FD21}" type="pres">
      <dgm:prSet presAssocID="{A00DADBF-80D4-476C-AF06-E7F7C7F9CB21}" presName="spacing" presStyleCnt="0"/>
      <dgm:spPr/>
    </dgm:pt>
    <dgm:pt modelId="{48B25759-C0E7-465A-8617-899AE9B595F4}" type="pres">
      <dgm:prSet presAssocID="{61A4BF1E-410C-4D03-92C6-31EDC63CE32D}" presName="linNode" presStyleCnt="0"/>
      <dgm:spPr/>
    </dgm:pt>
    <dgm:pt modelId="{059F6CD4-6642-4436-A118-A807A8CA717C}" type="pres">
      <dgm:prSet presAssocID="{61A4BF1E-410C-4D03-92C6-31EDC63CE32D}" presName="parentShp" presStyleLbl="node1" presStyleIdx="1" presStyleCnt="5">
        <dgm:presLayoutVars>
          <dgm:bulletEnabled val="1"/>
        </dgm:presLayoutVars>
      </dgm:prSet>
      <dgm:spPr/>
    </dgm:pt>
    <dgm:pt modelId="{83006144-FC1E-451A-8128-1B544C9FE39D}" type="pres">
      <dgm:prSet presAssocID="{61A4BF1E-410C-4D03-92C6-31EDC63CE32D}" presName="childShp" presStyleLbl="bgAccFollowNode1" presStyleIdx="1" presStyleCnt="5">
        <dgm:presLayoutVars>
          <dgm:bulletEnabled val="1"/>
        </dgm:presLayoutVars>
      </dgm:prSet>
      <dgm:spPr/>
    </dgm:pt>
    <dgm:pt modelId="{4646E0AB-1EC9-47E3-B0C8-0D0A3F88322C}" type="pres">
      <dgm:prSet presAssocID="{A748052E-D041-41D5-8971-4BA681469842}" presName="spacing" presStyleCnt="0"/>
      <dgm:spPr/>
    </dgm:pt>
    <dgm:pt modelId="{0A7B5993-0119-4947-B74D-83866CE626EE}" type="pres">
      <dgm:prSet presAssocID="{1B243BB6-EB03-48B2-B1D2-9B86559E028B}" presName="linNode" presStyleCnt="0"/>
      <dgm:spPr/>
    </dgm:pt>
    <dgm:pt modelId="{91349E9E-8B93-4DA8-9063-97981888B6BC}" type="pres">
      <dgm:prSet presAssocID="{1B243BB6-EB03-48B2-B1D2-9B86559E028B}" presName="parentShp" presStyleLbl="node1" presStyleIdx="2" presStyleCnt="5">
        <dgm:presLayoutVars>
          <dgm:bulletEnabled val="1"/>
        </dgm:presLayoutVars>
      </dgm:prSet>
      <dgm:spPr/>
    </dgm:pt>
    <dgm:pt modelId="{91E3FFB3-9230-4716-B6D6-BA1FE4ED5926}" type="pres">
      <dgm:prSet presAssocID="{1B243BB6-EB03-48B2-B1D2-9B86559E028B}" presName="childShp" presStyleLbl="bgAccFollowNode1" presStyleIdx="2" presStyleCnt="5">
        <dgm:presLayoutVars>
          <dgm:bulletEnabled val="1"/>
        </dgm:presLayoutVars>
      </dgm:prSet>
      <dgm:spPr/>
    </dgm:pt>
    <dgm:pt modelId="{4C4D0B2E-0B4C-4011-9F36-F4B78338E33D}" type="pres">
      <dgm:prSet presAssocID="{461BFD60-8459-4A23-BFEC-FFABF6D6808C}" presName="spacing" presStyleCnt="0"/>
      <dgm:spPr/>
    </dgm:pt>
    <dgm:pt modelId="{D9BA2AE1-B0F7-4370-BF8B-33F41BDAF323}" type="pres">
      <dgm:prSet presAssocID="{9A2B2F1E-4217-4531-86D8-14DAA802CEDB}" presName="linNode" presStyleCnt="0"/>
      <dgm:spPr/>
    </dgm:pt>
    <dgm:pt modelId="{330B5FCA-F307-4F65-88D8-B6B97A3E59C1}" type="pres">
      <dgm:prSet presAssocID="{9A2B2F1E-4217-4531-86D8-14DAA802CEDB}" presName="parentShp" presStyleLbl="node1" presStyleIdx="3" presStyleCnt="5">
        <dgm:presLayoutVars>
          <dgm:bulletEnabled val="1"/>
        </dgm:presLayoutVars>
      </dgm:prSet>
      <dgm:spPr/>
    </dgm:pt>
    <dgm:pt modelId="{A8B885A3-9EBF-442F-BE36-7BAE783E4EB3}" type="pres">
      <dgm:prSet presAssocID="{9A2B2F1E-4217-4531-86D8-14DAA802CEDB}" presName="childShp" presStyleLbl="bgAccFollowNode1" presStyleIdx="3" presStyleCnt="5">
        <dgm:presLayoutVars>
          <dgm:bulletEnabled val="1"/>
        </dgm:presLayoutVars>
      </dgm:prSet>
      <dgm:spPr/>
    </dgm:pt>
    <dgm:pt modelId="{470C8627-DECE-4E23-9BF7-07F4B6FBBE89}" type="pres">
      <dgm:prSet presAssocID="{33696C5A-AD50-4E70-9A3C-6E00AB3A7B43}" presName="spacing" presStyleCnt="0"/>
      <dgm:spPr/>
    </dgm:pt>
    <dgm:pt modelId="{543E1EA3-9571-4CCB-B678-A26D0A47DCD5}" type="pres">
      <dgm:prSet presAssocID="{5C398FE3-22DF-4356-96B3-B24C6F1F1659}" presName="linNode" presStyleCnt="0"/>
      <dgm:spPr/>
    </dgm:pt>
    <dgm:pt modelId="{11C90C14-A809-44B3-A228-B7BC047F74E2}" type="pres">
      <dgm:prSet presAssocID="{5C398FE3-22DF-4356-96B3-B24C6F1F1659}" presName="parentShp" presStyleLbl="node1" presStyleIdx="4" presStyleCnt="5">
        <dgm:presLayoutVars>
          <dgm:bulletEnabled val="1"/>
        </dgm:presLayoutVars>
      </dgm:prSet>
      <dgm:spPr/>
    </dgm:pt>
    <dgm:pt modelId="{F79602F6-CA0C-472D-B9B8-F7984692D756}" type="pres">
      <dgm:prSet presAssocID="{5C398FE3-22DF-4356-96B3-B24C6F1F1659}" presName="childShp" presStyleLbl="bgAccFollowNode1" presStyleIdx="4" presStyleCnt="5">
        <dgm:presLayoutVars>
          <dgm:bulletEnabled val="1"/>
        </dgm:presLayoutVars>
      </dgm:prSet>
      <dgm:spPr/>
    </dgm:pt>
  </dgm:ptLst>
  <dgm:cxnLst>
    <dgm:cxn modelId="{68254902-E848-4F32-AC9D-D89E04ACBA72}" srcId="{5C398FE3-22DF-4356-96B3-B24C6F1F1659}" destId="{E59DCD03-D45D-401D-8EAD-AA735D551374}" srcOrd="0" destOrd="0" parTransId="{C8E1DF50-5D33-4333-9B6D-FCB4A882BB86}" sibTransId="{7B354729-9A82-43DE-976F-006C644D89D9}"/>
    <dgm:cxn modelId="{FDE87503-508F-45BD-8ACC-C47D2EB69B3A}" type="presOf" srcId="{1A494969-0C29-46BB-A31B-BAE3D2DF20F1}" destId="{7B81E394-E503-4BCA-8D63-07E8B909BB3F}" srcOrd="0" destOrd="1" presId="urn:microsoft.com/office/officeart/2005/8/layout/vList6"/>
    <dgm:cxn modelId="{808D1B12-3150-411A-A077-7B77D093B831}" srcId="{5C398FE3-22DF-4356-96B3-B24C6F1F1659}" destId="{653B6EE2-ED6C-481A-BC73-6F17F576D9E2}" srcOrd="1" destOrd="0" parTransId="{63F4895F-7BE6-4FCF-93E9-053DCAD055C9}" sibTransId="{284871EF-8152-49DE-BF81-AF37AA806B64}"/>
    <dgm:cxn modelId="{1AFE1613-715D-40B0-861D-2909903C50E0}" type="presOf" srcId="{F887E5A6-5487-4BD0-95FB-034D88EF485B}" destId="{767C3FB7-BE1A-434F-8AFF-BBA6D146DC09}" srcOrd="0" destOrd="0" presId="urn:microsoft.com/office/officeart/2005/8/layout/vList6"/>
    <dgm:cxn modelId="{ACA6291A-3D21-4074-A861-B648B0201738}" type="presOf" srcId="{653B6EE2-ED6C-481A-BC73-6F17F576D9E2}" destId="{F79602F6-CA0C-472D-B9B8-F7984692D756}" srcOrd="0" destOrd="1" presId="urn:microsoft.com/office/officeart/2005/8/layout/vList6"/>
    <dgm:cxn modelId="{36D03529-5896-4972-9825-F45F5BCF7703}" type="presOf" srcId="{95072F13-C0D6-4214-852A-15A3B30DE59A}" destId="{7B81E394-E503-4BCA-8D63-07E8B909BB3F}" srcOrd="0" destOrd="0" presId="urn:microsoft.com/office/officeart/2005/8/layout/vList6"/>
    <dgm:cxn modelId="{A8E60D2B-ED0E-4516-A859-9F4447E36F72}" srcId="{1B243BB6-EB03-48B2-B1D2-9B86559E028B}" destId="{8532FC88-B265-407F-8F0B-FED7D7578DEA}" srcOrd="1" destOrd="0" parTransId="{0FC8C194-2F08-49AD-B1C3-C804B1025585}" sibTransId="{D3A4CBE7-639A-4F7D-B923-9DB82BCA0E1C}"/>
    <dgm:cxn modelId="{2292E432-E0C0-4B7B-98FE-36BD27A0D520}" srcId="{F887E5A6-5487-4BD0-95FB-034D88EF485B}" destId="{5C398FE3-22DF-4356-96B3-B24C6F1F1659}" srcOrd="4" destOrd="0" parTransId="{359166D1-A7F4-4419-A25A-D20AF69E4276}" sibTransId="{F6B15FC2-F806-4B47-A485-8DC9BE1C2770}"/>
    <dgm:cxn modelId="{E19FCA5C-BAE5-4784-A102-F229419DC2D5}" type="presOf" srcId="{61A4BF1E-410C-4D03-92C6-31EDC63CE32D}" destId="{059F6CD4-6642-4436-A118-A807A8CA717C}" srcOrd="0" destOrd="0" presId="urn:microsoft.com/office/officeart/2005/8/layout/vList6"/>
    <dgm:cxn modelId="{9A876C42-E9FF-45B4-8F36-A34371B2C849}" srcId="{E2F310AB-EDA9-4629-B0C9-94CD8F55FE9A}" destId="{7D6F7AA1-A25E-4FB6-A08C-4592EB0F15EB}" srcOrd="2" destOrd="0" parTransId="{FBDE2426-D8A8-4062-8806-CD775F8C37BA}" sibTransId="{E55D6BA7-2D4E-4542-A7B6-6A2D8914A58D}"/>
    <dgm:cxn modelId="{9EB7356B-AA81-4363-8B79-8C00FD432C4C}" srcId="{1B243BB6-EB03-48B2-B1D2-9B86559E028B}" destId="{7F40F426-DA2E-4651-B0D2-7F6C0D4EAA7B}" srcOrd="2" destOrd="0" parTransId="{D473F840-EC19-443B-980E-B05C22D1EB99}" sibTransId="{655FB79F-CD5A-4B22-AD27-81D54C6EEAC1}"/>
    <dgm:cxn modelId="{7A995871-DC3D-4817-80F0-1BD93387C016}" srcId="{61A4BF1E-410C-4D03-92C6-31EDC63CE32D}" destId="{5D6ACC82-7CC2-412F-B3DA-EE11778BC0CD}" srcOrd="2" destOrd="0" parTransId="{045F17D9-F28F-434D-9ED3-F08A2192B669}" sibTransId="{4A2976A0-3E79-4662-B15E-E5105443E653}"/>
    <dgm:cxn modelId="{AC601752-A4DB-4ACC-988D-295E645B8930}" type="presOf" srcId="{4A11795D-B1BB-4E9C-AE2C-D8AE6DF4F8F4}" destId="{F79602F6-CA0C-472D-B9B8-F7984692D756}" srcOrd="0" destOrd="2" presId="urn:microsoft.com/office/officeart/2005/8/layout/vList6"/>
    <dgm:cxn modelId="{2F17B252-3FC9-49D9-A5EF-DA59425A5F30}" type="presOf" srcId="{1B243BB6-EB03-48B2-B1D2-9B86559E028B}" destId="{91349E9E-8B93-4DA8-9063-97981888B6BC}" srcOrd="0" destOrd="0" presId="urn:microsoft.com/office/officeart/2005/8/layout/vList6"/>
    <dgm:cxn modelId="{FEF73C77-B261-43A6-8C6E-444FDF8B6F4B}" srcId="{E2F310AB-EDA9-4629-B0C9-94CD8F55FE9A}" destId="{1A494969-0C29-46BB-A31B-BAE3D2DF20F1}" srcOrd="1" destOrd="0" parTransId="{F4B1B11D-18A9-460E-9103-A07304B5B5CD}" sibTransId="{7D7E1859-C34A-4B5D-8AC5-3E2939A8449C}"/>
    <dgm:cxn modelId="{97CC7D7E-7AE8-4FCD-9C87-A62B2EBB913A}" srcId="{61A4BF1E-410C-4D03-92C6-31EDC63CE32D}" destId="{5BD72CBB-982B-4F76-AEB9-B88211019EF8}" srcOrd="0" destOrd="0" parTransId="{5D9D9B82-0C75-4A96-A8F7-39355D44CA0E}" sibTransId="{D328F802-9E5F-413C-B251-ECA0AE4F6795}"/>
    <dgm:cxn modelId="{FC906D80-58AF-47AE-A595-9FF4ACAD7442}" type="presOf" srcId="{7F40F426-DA2E-4651-B0D2-7F6C0D4EAA7B}" destId="{91E3FFB3-9230-4716-B6D6-BA1FE4ED5926}" srcOrd="0" destOrd="2" presId="urn:microsoft.com/office/officeart/2005/8/layout/vList6"/>
    <dgm:cxn modelId="{154FD98A-549F-412D-A028-5254E413D8E9}" srcId="{F887E5A6-5487-4BD0-95FB-034D88EF485B}" destId="{61A4BF1E-410C-4D03-92C6-31EDC63CE32D}" srcOrd="1" destOrd="0" parTransId="{222074C8-B831-44EB-8BA7-A663005E536F}" sibTransId="{A748052E-D041-41D5-8971-4BA681469842}"/>
    <dgm:cxn modelId="{4E8A688E-266A-48D2-97A9-DB990E794E1A}" srcId="{9A2B2F1E-4217-4531-86D8-14DAA802CEDB}" destId="{C65992E2-5CDE-434D-9423-A8E1040E9FA9}" srcOrd="1" destOrd="0" parTransId="{0C2497BE-0604-4F54-BB76-E26E1A1EB8DB}" sibTransId="{47D6C74E-1C00-4BD5-9CD4-3DE42D60E4B1}"/>
    <dgm:cxn modelId="{4FEE1291-2712-4A90-8B60-CA8F19253316}" type="presOf" srcId="{FDD164C4-E4D8-43B7-A946-3B150C357190}" destId="{A8B885A3-9EBF-442F-BE36-7BAE783E4EB3}" srcOrd="0" destOrd="0" presId="urn:microsoft.com/office/officeart/2005/8/layout/vList6"/>
    <dgm:cxn modelId="{6D562A99-924F-49F4-8D12-D90F6274B25D}" srcId="{E2F310AB-EDA9-4629-B0C9-94CD8F55FE9A}" destId="{95072F13-C0D6-4214-852A-15A3B30DE59A}" srcOrd="0" destOrd="0" parTransId="{AB6978EC-0944-448C-9283-FF666B7EBFBC}" sibTransId="{14B088CD-0C90-43D5-B537-FB68D65FCD86}"/>
    <dgm:cxn modelId="{EAEA799A-FE1F-4927-AF0F-41F90F8426DE}" srcId="{1B243BB6-EB03-48B2-B1D2-9B86559E028B}" destId="{D64EA4DB-5C52-460E-A4E7-D13FA0F8CF49}" srcOrd="0" destOrd="0" parTransId="{9739703D-9FF7-47A6-96E0-F9539704EBA1}" sibTransId="{AFBCFA1E-4FA1-48FE-AD70-AC1CA08A90A2}"/>
    <dgm:cxn modelId="{E0A70CA2-C309-4175-BFDB-679179A536AB}" srcId="{9A2B2F1E-4217-4531-86D8-14DAA802CEDB}" destId="{FDD164C4-E4D8-43B7-A946-3B150C357190}" srcOrd="0" destOrd="0" parTransId="{0F808A07-3A0F-4285-A6A8-979F2C1DC13A}" sibTransId="{5AA5EECF-72F1-4CAF-9228-116297993041}"/>
    <dgm:cxn modelId="{4548D8A5-4E20-4C64-9D16-57E272334BBF}" srcId="{F887E5A6-5487-4BD0-95FB-034D88EF485B}" destId="{1B243BB6-EB03-48B2-B1D2-9B86559E028B}" srcOrd="2" destOrd="0" parTransId="{3A8FACA6-AB48-4F59-9CA1-3A57F70CF310}" sibTransId="{461BFD60-8459-4A23-BFEC-FFABF6D6808C}"/>
    <dgm:cxn modelId="{C7BFCFB2-C0A3-41D2-BC2F-5AF150C93460}" type="presOf" srcId="{C65992E2-5CDE-434D-9423-A8E1040E9FA9}" destId="{A8B885A3-9EBF-442F-BE36-7BAE783E4EB3}" srcOrd="0" destOrd="1" presId="urn:microsoft.com/office/officeart/2005/8/layout/vList6"/>
    <dgm:cxn modelId="{868732BD-9DB4-4DCF-9EC4-3F5629BF68B5}" type="presOf" srcId="{E2F310AB-EDA9-4629-B0C9-94CD8F55FE9A}" destId="{1EE8F8BD-AFC8-48C4-8027-FBC168ADB134}" srcOrd="0" destOrd="0" presId="urn:microsoft.com/office/officeart/2005/8/layout/vList6"/>
    <dgm:cxn modelId="{B231D8BE-A6E9-4241-9206-19D5A686B223}" srcId="{61A4BF1E-410C-4D03-92C6-31EDC63CE32D}" destId="{1C2D356C-850C-4A66-B7D5-60756F394EEB}" srcOrd="1" destOrd="0" parTransId="{95754998-731F-488E-A307-35ECCEF19552}" sibTransId="{388469FE-F428-4CDC-8C22-CCA111B4DB87}"/>
    <dgm:cxn modelId="{CC7BE5C2-583F-4E06-ACFA-AE798F3EAC57}" srcId="{F887E5A6-5487-4BD0-95FB-034D88EF485B}" destId="{9A2B2F1E-4217-4531-86D8-14DAA802CEDB}" srcOrd="3" destOrd="0" parTransId="{DECAF045-CC50-4A94-9CFE-3E3CFC26031F}" sibTransId="{33696C5A-AD50-4E70-9A3C-6E00AB3A7B43}"/>
    <dgm:cxn modelId="{3B9AA5C3-351A-4A0E-97D8-E4B8094C6926}" type="presOf" srcId="{D64EA4DB-5C52-460E-A4E7-D13FA0F8CF49}" destId="{91E3FFB3-9230-4716-B6D6-BA1FE4ED5926}" srcOrd="0" destOrd="0" presId="urn:microsoft.com/office/officeart/2005/8/layout/vList6"/>
    <dgm:cxn modelId="{3D2369C9-18D4-471C-97A1-C314F3BFC14B}" srcId="{F887E5A6-5487-4BD0-95FB-034D88EF485B}" destId="{E2F310AB-EDA9-4629-B0C9-94CD8F55FE9A}" srcOrd="0" destOrd="0" parTransId="{4F3246BD-CA78-4E2D-B42A-07D478221900}" sibTransId="{A00DADBF-80D4-476C-AF06-E7F7C7F9CB21}"/>
    <dgm:cxn modelId="{1E010FD6-B928-4D71-8876-FAAD6CB92358}" type="presOf" srcId="{9A2B2F1E-4217-4531-86D8-14DAA802CEDB}" destId="{330B5FCA-F307-4F65-88D8-B6B97A3E59C1}" srcOrd="0" destOrd="0" presId="urn:microsoft.com/office/officeart/2005/8/layout/vList6"/>
    <dgm:cxn modelId="{F56344D9-963F-44F0-A4AC-4199DB06E92D}" srcId="{5C398FE3-22DF-4356-96B3-B24C6F1F1659}" destId="{4A11795D-B1BB-4E9C-AE2C-D8AE6DF4F8F4}" srcOrd="2" destOrd="0" parTransId="{6CAB3759-CE55-4F90-9996-5A142F6D8D23}" sibTransId="{7E70D845-3D2F-4D9B-9495-77B0ED47E14F}"/>
    <dgm:cxn modelId="{8B3511DA-C1EA-4CDC-9384-E1023CE7AC54}" type="presOf" srcId="{5BD72CBB-982B-4F76-AEB9-B88211019EF8}" destId="{83006144-FC1E-451A-8128-1B544C9FE39D}" srcOrd="0" destOrd="0" presId="urn:microsoft.com/office/officeart/2005/8/layout/vList6"/>
    <dgm:cxn modelId="{285FFCE1-0A3E-46F8-B44C-AE8803AB7410}" type="presOf" srcId="{7D6F7AA1-A25E-4FB6-A08C-4592EB0F15EB}" destId="{7B81E394-E503-4BCA-8D63-07E8B909BB3F}" srcOrd="0" destOrd="2" presId="urn:microsoft.com/office/officeart/2005/8/layout/vList6"/>
    <dgm:cxn modelId="{D5BD1CE2-BF51-40FA-A5F8-CB5BBDF8FE56}" type="presOf" srcId="{5D6ACC82-7CC2-412F-B3DA-EE11778BC0CD}" destId="{83006144-FC1E-451A-8128-1B544C9FE39D}" srcOrd="0" destOrd="2" presId="urn:microsoft.com/office/officeart/2005/8/layout/vList6"/>
    <dgm:cxn modelId="{E6DD0BE8-9B7D-45AF-9688-F1550F3E331F}" type="presOf" srcId="{8532FC88-B265-407F-8F0B-FED7D7578DEA}" destId="{91E3FFB3-9230-4716-B6D6-BA1FE4ED5926}" srcOrd="0" destOrd="1" presId="urn:microsoft.com/office/officeart/2005/8/layout/vList6"/>
    <dgm:cxn modelId="{C2AA1CEA-BFAF-41B4-81AE-6F087E596072}" type="presOf" srcId="{1C2D356C-850C-4A66-B7D5-60756F394EEB}" destId="{83006144-FC1E-451A-8128-1B544C9FE39D}" srcOrd="0" destOrd="1" presId="urn:microsoft.com/office/officeart/2005/8/layout/vList6"/>
    <dgm:cxn modelId="{79AE64FA-B6CE-4711-82CB-E58ED50CC3E0}" type="presOf" srcId="{E59DCD03-D45D-401D-8EAD-AA735D551374}" destId="{F79602F6-CA0C-472D-B9B8-F7984692D756}" srcOrd="0" destOrd="0" presId="urn:microsoft.com/office/officeart/2005/8/layout/vList6"/>
    <dgm:cxn modelId="{9E2FC9FF-FD54-4F3E-9406-6BF88C46986F}" type="presOf" srcId="{5C398FE3-22DF-4356-96B3-B24C6F1F1659}" destId="{11C90C14-A809-44B3-A228-B7BC047F74E2}" srcOrd="0" destOrd="0" presId="urn:microsoft.com/office/officeart/2005/8/layout/vList6"/>
    <dgm:cxn modelId="{E8CA5FEC-36C7-4B67-A021-C41F95F3896A}" type="presParOf" srcId="{767C3FB7-BE1A-434F-8AFF-BBA6D146DC09}" destId="{0F26366B-9E53-4CFF-A143-6184358490C0}" srcOrd="0" destOrd="0" presId="urn:microsoft.com/office/officeart/2005/8/layout/vList6"/>
    <dgm:cxn modelId="{94C8CF59-BFA9-4674-AC66-C6D98C45CBCD}" type="presParOf" srcId="{0F26366B-9E53-4CFF-A143-6184358490C0}" destId="{1EE8F8BD-AFC8-48C4-8027-FBC168ADB134}" srcOrd="0" destOrd="0" presId="urn:microsoft.com/office/officeart/2005/8/layout/vList6"/>
    <dgm:cxn modelId="{2C47BE07-6143-4B7B-BCAA-6772E4CECD9D}" type="presParOf" srcId="{0F26366B-9E53-4CFF-A143-6184358490C0}" destId="{7B81E394-E503-4BCA-8D63-07E8B909BB3F}" srcOrd="1" destOrd="0" presId="urn:microsoft.com/office/officeart/2005/8/layout/vList6"/>
    <dgm:cxn modelId="{2001006F-0EC5-4668-A2CA-F0B36D56D7D2}" type="presParOf" srcId="{767C3FB7-BE1A-434F-8AFF-BBA6D146DC09}" destId="{88B51A2F-3515-4955-8615-C0E38101FD21}" srcOrd="1" destOrd="0" presId="urn:microsoft.com/office/officeart/2005/8/layout/vList6"/>
    <dgm:cxn modelId="{6D41E317-9B9F-4AA9-BAFC-D8925AE6DDDC}" type="presParOf" srcId="{767C3FB7-BE1A-434F-8AFF-BBA6D146DC09}" destId="{48B25759-C0E7-465A-8617-899AE9B595F4}" srcOrd="2" destOrd="0" presId="urn:microsoft.com/office/officeart/2005/8/layout/vList6"/>
    <dgm:cxn modelId="{49EF3A38-E494-4F45-925A-C7E2D8C876C0}" type="presParOf" srcId="{48B25759-C0E7-465A-8617-899AE9B595F4}" destId="{059F6CD4-6642-4436-A118-A807A8CA717C}" srcOrd="0" destOrd="0" presId="urn:microsoft.com/office/officeart/2005/8/layout/vList6"/>
    <dgm:cxn modelId="{2B34D2E0-B942-4A61-B546-32B5B620FDAD}" type="presParOf" srcId="{48B25759-C0E7-465A-8617-899AE9B595F4}" destId="{83006144-FC1E-451A-8128-1B544C9FE39D}" srcOrd="1" destOrd="0" presId="urn:microsoft.com/office/officeart/2005/8/layout/vList6"/>
    <dgm:cxn modelId="{3578AE15-45CE-4E36-BBAF-6DF1E420A961}" type="presParOf" srcId="{767C3FB7-BE1A-434F-8AFF-BBA6D146DC09}" destId="{4646E0AB-1EC9-47E3-B0C8-0D0A3F88322C}" srcOrd="3" destOrd="0" presId="urn:microsoft.com/office/officeart/2005/8/layout/vList6"/>
    <dgm:cxn modelId="{E537057B-3517-42BF-98A5-1D471489A345}" type="presParOf" srcId="{767C3FB7-BE1A-434F-8AFF-BBA6D146DC09}" destId="{0A7B5993-0119-4947-B74D-83866CE626EE}" srcOrd="4" destOrd="0" presId="urn:microsoft.com/office/officeart/2005/8/layout/vList6"/>
    <dgm:cxn modelId="{37364013-003E-46EF-9843-5505218E0BC3}" type="presParOf" srcId="{0A7B5993-0119-4947-B74D-83866CE626EE}" destId="{91349E9E-8B93-4DA8-9063-97981888B6BC}" srcOrd="0" destOrd="0" presId="urn:microsoft.com/office/officeart/2005/8/layout/vList6"/>
    <dgm:cxn modelId="{2FA682BF-1AFB-443B-AF5E-04E94E77F315}" type="presParOf" srcId="{0A7B5993-0119-4947-B74D-83866CE626EE}" destId="{91E3FFB3-9230-4716-B6D6-BA1FE4ED5926}" srcOrd="1" destOrd="0" presId="urn:microsoft.com/office/officeart/2005/8/layout/vList6"/>
    <dgm:cxn modelId="{1BD674D9-1C49-41C3-BCFD-BA76854F0277}" type="presParOf" srcId="{767C3FB7-BE1A-434F-8AFF-BBA6D146DC09}" destId="{4C4D0B2E-0B4C-4011-9F36-F4B78338E33D}" srcOrd="5" destOrd="0" presId="urn:microsoft.com/office/officeart/2005/8/layout/vList6"/>
    <dgm:cxn modelId="{A30A1F98-EDBB-4ADB-827E-7120B3E280CC}" type="presParOf" srcId="{767C3FB7-BE1A-434F-8AFF-BBA6D146DC09}" destId="{D9BA2AE1-B0F7-4370-BF8B-33F41BDAF323}" srcOrd="6" destOrd="0" presId="urn:microsoft.com/office/officeart/2005/8/layout/vList6"/>
    <dgm:cxn modelId="{1EA9FE00-AEEA-4B58-97B4-D1C9BA69A4BE}" type="presParOf" srcId="{D9BA2AE1-B0F7-4370-BF8B-33F41BDAF323}" destId="{330B5FCA-F307-4F65-88D8-B6B97A3E59C1}" srcOrd="0" destOrd="0" presId="urn:microsoft.com/office/officeart/2005/8/layout/vList6"/>
    <dgm:cxn modelId="{B2F9328A-1055-43A8-85A7-90C381A80114}" type="presParOf" srcId="{D9BA2AE1-B0F7-4370-BF8B-33F41BDAF323}" destId="{A8B885A3-9EBF-442F-BE36-7BAE783E4EB3}" srcOrd="1" destOrd="0" presId="urn:microsoft.com/office/officeart/2005/8/layout/vList6"/>
    <dgm:cxn modelId="{7D70A930-D97C-4F8D-BE96-C9C556DAA5A9}" type="presParOf" srcId="{767C3FB7-BE1A-434F-8AFF-BBA6D146DC09}" destId="{470C8627-DECE-4E23-9BF7-07F4B6FBBE89}" srcOrd="7" destOrd="0" presId="urn:microsoft.com/office/officeart/2005/8/layout/vList6"/>
    <dgm:cxn modelId="{65AF0F07-C0A8-4168-B75A-7EEF93BD9220}" type="presParOf" srcId="{767C3FB7-BE1A-434F-8AFF-BBA6D146DC09}" destId="{543E1EA3-9571-4CCB-B678-A26D0A47DCD5}" srcOrd="8" destOrd="0" presId="urn:microsoft.com/office/officeart/2005/8/layout/vList6"/>
    <dgm:cxn modelId="{B1110E7C-2E68-4214-A58D-2F4D65673881}" type="presParOf" srcId="{543E1EA3-9571-4CCB-B678-A26D0A47DCD5}" destId="{11C90C14-A809-44B3-A228-B7BC047F74E2}" srcOrd="0" destOrd="0" presId="urn:microsoft.com/office/officeart/2005/8/layout/vList6"/>
    <dgm:cxn modelId="{4255342E-7EF2-4F12-A506-ECC89CD155CF}" type="presParOf" srcId="{543E1EA3-9571-4CCB-B678-A26D0A47DCD5}" destId="{F79602F6-CA0C-472D-B9B8-F7984692D75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24D7CCD-4A92-4764-A73B-98C55D581BE0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pt-BR"/>
        </a:p>
      </dgm:t>
    </dgm:pt>
    <dgm:pt modelId="{FD896DF4-2760-48D6-A463-4AB7FB7101F9}">
      <dgm:prSet phldrT="[Texto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Acelerar a curva de aprendizagem</a:t>
          </a:r>
        </a:p>
      </dgm:t>
    </dgm:pt>
    <dgm:pt modelId="{126BB324-2151-4602-BC11-96AFD95F52F8}" type="parTrans" cxnId="{B9825A99-D0D5-4158-8DF6-73B566C99031}">
      <dgm:prSet/>
      <dgm:spPr/>
      <dgm:t>
        <a:bodyPr/>
        <a:lstStyle/>
        <a:p>
          <a:endParaRPr lang="pt-BR"/>
        </a:p>
      </dgm:t>
    </dgm:pt>
    <dgm:pt modelId="{CD98D43B-644F-4224-95E0-740DFECA44B6}" type="sibTrans" cxnId="{B9825A99-D0D5-4158-8DF6-73B566C99031}">
      <dgm:prSet/>
      <dgm:spPr/>
      <dgm:t>
        <a:bodyPr/>
        <a:lstStyle/>
        <a:p>
          <a:endParaRPr lang="pt-BR"/>
        </a:p>
      </dgm:t>
    </dgm:pt>
    <dgm:pt modelId="{92E4A1BF-6582-4E45-90B5-E255604139BA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pt-BR" dirty="0" err="1"/>
            <a:t>Roadmap</a:t>
          </a:r>
          <a:r>
            <a:rPr lang="pt-BR" dirty="0"/>
            <a:t> de treinamentos</a:t>
          </a:r>
        </a:p>
      </dgm:t>
    </dgm:pt>
    <dgm:pt modelId="{EF9A4272-4484-4E49-AF51-AA9E82856E3A}" type="parTrans" cxnId="{2E0EB099-6B1A-431E-BD3D-B85F0E42661B}">
      <dgm:prSet/>
      <dgm:spPr/>
      <dgm:t>
        <a:bodyPr/>
        <a:lstStyle/>
        <a:p>
          <a:endParaRPr lang="pt-BR"/>
        </a:p>
      </dgm:t>
    </dgm:pt>
    <dgm:pt modelId="{FC35DD6C-14B2-479B-95F0-EABCE04E9AF3}" type="sibTrans" cxnId="{2E0EB099-6B1A-431E-BD3D-B85F0E42661B}">
      <dgm:prSet/>
      <dgm:spPr/>
      <dgm:t>
        <a:bodyPr/>
        <a:lstStyle/>
        <a:p>
          <a:endParaRPr lang="pt-BR"/>
        </a:p>
      </dgm:t>
    </dgm:pt>
    <dgm:pt modelId="{49C22187-E040-45B4-9138-011836E96D0B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pt-BR" dirty="0"/>
            <a:t>Objetivos, metas e indicadores</a:t>
          </a:r>
        </a:p>
      </dgm:t>
    </dgm:pt>
    <dgm:pt modelId="{DC6BC7F2-C39E-4131-8EC8-8D57E92F9D0F}" type="parTrans" cxnId="{3521786A-9979-4EB7-A72B-FFD848751925}">
      <dgm:prSet/>
      <dgm:spPr/>
      <dgm:t>
        <a:bodyPr/>
        <a:lstStyle/>
        <a:p>
          <a:endParaRPr lang="pt-BR"/>
        </a:p>
      </dgm:t>
    </dgm:pt>
    <dgm:pt modelId="{A7F9757B-A1A7-496E-AEC7-98530B707D17}" type="sibTrans" cxnId="{3521786A-9979-4EB7-A72B-FFD848751925}">
      <dgm:prSet/>
      <dgm:spPr/>
      <dgm:t>
        <a:bodyPr/>
        <a:lstStyle/>
        <a:p>
          <a:endParaRPr lang="pt-BR"/>
        </a:p>
      </dgm:t>
    </dgm:pt>
    <dgm:pt modelId="{24D39B89-AED2-4B7C-B172-CEAAFC97FB54}">
      <dgm:prSet phldrT="[Texto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Gerenciamento mais complexo</a:t>
          </a:r>
        </a:p>
      </dgm:t>
    </dgm:pt>
    <dgm:pt modelId="{D807551F-5FAE-4F8B-8119-BFCE929DB53C}" type="parTrans" cxnId="{F6799B3E-E461-49A7-ABF6-CA02EFA42E35}">
      <dgm:prSet/>
      <dgm:spPr/>
      <dgm:t>
        <a:bodyPr/>
        <a:lstStyle/>
        <a:p>
          <a:endParaRPr lang="pt-BR"/>
        </a:p>
      </dgm:t>
    </dgm:pt>
    <dgm:pt modelId="{3F26634E-A599-4AC3-8574-8E2EEE33B8DC}" type="sibTrans" cxnId="{F6799B3E-E461-49A7-ABF6-CA02EFA42E35}">
      <dgm:prSet/>
      <dgm:spPr/>
      <dgm:t>
        <a:bodyPr/>
        <a:lstStyle/>
        <a:p>
          <a:endParaRPr lang="pt-BR"/>
        </a:p>
      </dgm:t>
    </dgm:pt>
    <dgm:pt modelId="{15A64491-EFC6-4DE6-BD17-106A3AE4D957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pt-BR" dirty="0"/>
            <a:t>Sistema de gerenciamento mais inteligentes</a:t>
          </a:r>
        </a:p>
      </dgm:t>
    </dgm:pt>
    <dgm:pt modelId="{39814946-3FDC-4BF3-B6EA-E31164FB025C}" type="parTrans" cxnId="{EF4AC104-99E2-4BA3-AE4B-C982AD3BA741}">
      <dgm:prSet/>
      <dgm:spPr/>
      <dgm:t>
        <a:bodyPr/>
        <a:lstStyle/>
        <a:p>
          <a:endParaRPr lang="pt-BR"/>
        </a:p>
      </dgm:t>
    </dgm:pt>
    <dgm:pt modelId="{9ABB2E5A-16CD-4A4B-95DE-3DAEBA739090}" type="sibTrans" cxnId="{EF4AC104-99E2-4BA3-AE4B-C982AD3BA741}">
      <dgm:prSet/>
      <dgm:spPr/>
      <dgm:t>
        <a:bodyPr/>
        <a:lstStyle/>
        <a:p>
          <a:endParaRPr lang="pt-BR"/>
        </a:p>
      </dgm:t>
    </dgm:pt>
    <dgm:pt modelId="{BC5C2933-3318-4BDE-8932-5012C53B0896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pt-BR" dirty="0"/>
            <a:t>Equipes mais integradas</a:t>
          </a:r>
        </a:p>
      </dgm:t>
    </dgm:pt>
    <dgm:pt modelId="{0B5B501C-3B85-424A-A057-7780535125C7}" type="parTrans" cxnId="{E5EF3BDC-ED73-4A0B-AC00-E450F0ADFFD1}">
      <dgm:prSet/>
      <dgm:spPr/>
      <dgm:t>
        <a:bodyPr/>
        <a:lstStyle/>
        <a:p>
          <a:endParaRPr lang="pt-BR"/>
        </a:p>
      </dgm:t>
    </dgm:pt>
    <dgm:pt modelId="{C0BC76A9-33C3-4703-8684-766113BCFD36}" type="sibTrans" cxnId="{E5EF3BDC-ED73-4A0B-AC00-E450F0ADFFD1}">
      <dgm:prSet/>
      <dgm:spPr/>
      <dgm:t>
        <a:bodyPr/>
        <a:lstStyle/>
        <a:p>
          <a:endParaRPr lang="pt-BR"/>
        </a:p>
      </dgm:t>
    </dgm:pt>
    <dgm:pt modelId="{F2669E81-2F0D-4D5D-B81D-95E39AA9E044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dirty="0"/>
            <a:t>Horário exclusivo</a:t>
          </a:r>
        </a:p>
      </dgm:t>
    </dgm:pt>
    <dgm:pt modelId="{3AC51CE8-F9AE-4A89-8B92-8E68D89D71BF}" type="parTrans" cxnId="{6A7A04F0-1E7F-460F-A2AB-B4FCC8A24152}">
      <dgm:prSet/>
      <dgm:spPr/>
      <dgm:t>
        <a:bodyPr/>
        <a:lstStyle/>
        <a:p>
          <a:endParaRPr lang="pt-BR"/>
        </a:p>
      </dgm:t>
    </dgm:pt>
    <dgm:pt modelId="{0BF9DC7C-4AC3-4840-8F65-8CC5C01EE56B}" type="sibTrans" cxnId="{6A7A04F0-1E7F-460F-A2AB-B4FCC8A24152}">
      <dgm:prSet/>
      <dgm:spPr/>
      <dgm:t>
        <a:bodyPr/>
        <a:lstStyle/>
        <a:p>
          <a:endParaRPr lang="pt-BR"/>
        </a:p>
      </dgm:t>
    </dgm:pt>
    <dgm:pt modelId="{7C503AD3-9BB2-4A46-8D24-EA25FED275AC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Robôs e IA enfermeiros</a:t>
          </a:r>
        </a:p>
      </dgm:t>
    </dgm:pt>
    <dgm:pt modelId="{BB2B4CE0-1420-4237-9F4D-D1D3D17AD93F}" type="parTrans" cxnId="{EED5A438-413D-47C2-AC9F-6588D2239ED6}">
      <dgm:prSet/>
      <dgm:spPr/>
      <dgm:t>
        <a:bodyPr/>
        <a:lstStyle/>
        <a:p>
          <a:endParaRPr lang="pt-BR"/>
        </a:p>
      </dgm:t>
    </dgm:pt>
    <dgm:pt modelId="{1828FE9C-4880-46EC-81BD-FCA9783ACAC8}" type="sibTrans" cxnId="{EED5A438-413D-47C2-AC9F-6588D2239ED6}">
      <dgm:prSet/>
      <dgm:spPr/>
      <dgm:t>
        <a:bodyPr/>
        <a:lstStyle/>
        <a:p>
          <a:endParaRPr lang="pt-BR"/>
        </a:p>
      </dgm:t>
    </dgm:pt>
    <dgm:pt modelId="{8190CBBF-9D14-4A13-9543-C6EF66EE91E5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dirty="0"/>
            <a:t>Quem irá criar e ensinar os robôs?</a:t>
          </a:r>
        </a:p>
        <a:p>
          <a:pPr>
            <a:lnSpc>
              <a:spcPct val="100000"/>
            </a:lnSpc>
          </a:pPr>
          <a:r>
            <a:rPr lang="pt-BR" dirty="0"/>
            <a:t>Quem irá monitorar os robôs?</a:t>
          </a:r>
        </a:p>
      </dgm:t>
    </dgm:pt>
    <dgm:pt modelId="{E3477E57-ADEC-406C-8D7C-825AFE32A68A}" type="parTrans" cxnId="{9A76877E-A1EA-45FE-80B5-EDF1ED064DFE}">
      <dgm:prSet/>
      <dgm:spPr/>
      <dgm:t>
        <a:bodyPr/>
        <a:lstStyle/>
        <a:p>
          <a:endParaRPr lang="pt-BR"/>
        </a:p>
      </dgm:t>
    </dgm:pt>
    <dgm:pt modelId="{14A9DD6A-A8D8-4DF1-A8F5-77D182A86B4D}" type="sibTrans" cxnId="{9A76877E-A1EA-45FE-80B5-EDF1ED064DFE}">
      <dgm:prSet/>
      <dgm:spPr/>
      <dgm:t>
        <a:bodyPr/>
        <a:lstStyle/>
        <a:p>
          <a:endParaRPr lang="pt-BR"/>
        </a:p>
      </dgm:t>
    </dgm:pt>
    <dgm:pt modelId="{9142CC07-2AF7-4FB7-A40E-AAF61D5245E2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dirty="0"/>
            <a:t>Quem irá gerenciar as manutenções?</a:t>
          </a:r>
        </a:p>
      </dgm:t>
    </dgm:pt>
    <dgm:pt modelId="{6FFD9EB9-A78D-4452-988C-B114BF221578}" type="parTrans" cxnId="{06EFD13A-AFD0-40AA-A694-2E63A2A78E9C}">
      <dgm:prSet/>
      <dgm:spPr/>
      <dgm:t>
        <a:bodyPr/>
        <a:lstStyle/>
        <a:p>
          <a:endParaRPr lang="pt-BR"/>
        </a:p>
      </dgm:t>
    </dgm:pt>
    <dgm:pt modelId="{DD600793-F6BD-4112-B76E-3111364B54F4}" type="sibTrans" cxnId="{06EFD13A-AFD0-40AA-A694-2E63A2A78E9C}">
      <dgm:prSet/>
      <dgm:spPr/>
      <dgm:t>
        <a:bodyPr/>
        <a:lstStyle/>
        <a:p>
          <a:endParaRPr lang="pt-BR"/>
        </a:p>
      </dgm:t>
    </dgm:pt>
    <dgm:pt modelId="{43575A9A-996B-4049-8B90-8B23081CDF19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dirty="0"/>
            <a:t>Atenção às tecnologias e insumos</a:t>
          </a:r>
        </a:p>
      </dgm:t>
    </dgm:pt>
    <dgm:pt modelId="{3ABED964-AB04-4356-AADF-52EEF0F26D5A}" type="parTrans" cxnId="{9BC35A7C-4967-4D42-A252-E51C2D6D9BBD}">
      <dgm:prSet/>
      <dgm:spPr/>
      <dgm:t>
        <a:bodyPr/>
        <a:lstStyle/>
        <a:p>
          <a:endParaRPr lang="pt-BR"/>
        </a:p>
      </dgm:t>
    </dgm:pt>
    <dgm:pt modelId="{42FA1FF9-090B-466C-A75C-37919EA2A1D0}" type="sibTrans" cxnId="{9BC35A7C-4967-4D42-A252-E51C2D6D9BBD}">
      <dgm:prSet/>
      <dgm:spPr/>
    </dgm:pt>
    <dgm:pt modelId="{1B51DB43-AF98-4A2A-910C-E877DC3D282D}" type="pres">
      <dgm:prSet presAssocID="{D24D7CCD-4A92-4764-A73B-98C55D581BE0}" presName="root" presStyleCnt="0">
        <dgm:presLayoutVars>
          <dgm:dir/>
          <dgm:resizeHandles val="exact"/>
        </dgm:presLayoutVars>
      </dgm:prSet>
      <dgm:spPr/>
    </dgm:pt>
    <dgm:pt modelId="{1C005E70-D7E1-4A13-906E-5F4AE032900C}" type="pres">
      <dgm:prSet presAssocID="{FD896DF4-2760-48D6-A463-4AB7FB7101F9}" presName="compNode" presStyleCnt="0"/>
      <dgm:spPr/>
    </dgm:pt>
    <dgm:pt modelId="{10308A0D-56E0-4FDE-B4D0-2A45BFF623B7}" type="pres">
      <dgm:prSet presAssocID="{FD896DF4-2760-48D6-A463-4AB7FB7101F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a mosca"/>
        </a:ext>
      </dgm:extLst>
    </dgm:pt>
    <dgm:pt modelId="{9F7A4EFA-8F9F-456F-9287-19746B61B4C0}" type="pres">
      <dgm:prSet presAssocID="{FD896DF4-2760-48D6-A463-4AB7FB7101F9}" presName="iconSpace" presStyleCnt="0"/>
      <dgm:spPr/>
    </dgm:pt>
    <dgm:pt modelId="{F12E4015-E31B-40FC-B32B-5B9F6BAEDEFD}" type="pres">
      <dgm:prSet presAssocID="{FD896DF4-2760-48D6-A463-4AB7FB7101F9}" presName="parTx" presStyleLbl="revTx" presStyleIdx="0" presStyleCnt="6">
        <dgm:presLayoutVars>
          <dgm:chMax val="0"/>
          <dgm:chPref val="0"/>
        </dgm:presLayoutVars>
      </dgm:prSet>
      <dgm:spPr/>
    </dgm:pt>
    <dgm:pt modelId="{E2E9ECB8-77B2-4000-A855-C6E21CD43F88}" type="pres">
      <dgm:prSet presAssocID="{FD896DF4-2760-48D6-A463-4AB7FB7101F9}" presName="txSpace" presStyleCnt="0"/>
      <dgm:spPr/>
    </dgm:pt>
    <dgm:pt modelId="{99ED5775-3B25-48CE-A5F3-D9683663A1C7}" type="pres">
      <dgm:prSet presAssocID="{FD896DF4-2760-48D6-A463-4AB7FB7101F9}" presName="desTx" presStyleLbl="revTx" presStyleIdx="1" presStyleCnt="6">
        <dgm:presLayoutVars/>
      </dgm:prSet>
      <dgm:spPr/>
    </dgm:pt>
    <dgm:pt modelId="{3E558417-2060-41CD-BAB4-5E9455C077C5}" type="pres">
      <dgm:prSet presAssocID="{CD98D43B-644F-4224-95E0-740DFECA44B6}" presName="sibTrans" presStyleCnt="0"/>
      <dgm:spPr/>
    </dgm:pt>
    <dgm:pt modelId="{052C27C5-435F-4ED0-826E-BD2567D3D65B}" type="pres">
      <dgm:prSet presAssocID="{24D39B89-AED2-4B7C-B172-CEAAFC97FB54}" presName="compNode" presStyleCnt="0"/>
      <dgm:spPr/>
    </dgm:pt>
    <dgm:pt modelId="{3228A642-D36B-4BF0-8226-DC4C1BD5064B}" type="pres">
      <dgm:prSet presAssocID="{24D39B89-AED2-4B7C-B172-CEAAFC97FB5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92D0A658-8CC1-4CEE-84DE-29E46153A0FC}" type="pres">
      <dgm:prSet presAssocID="{24D39B89-AED2-4B7C-B172-CEAAFC97FB54}" presName="iconSpace" presStyleCnt="0"/>
      <dgm:spPr/>
    </dgm:pt>
    <dgm:pt modelId="{DE35F294-C62C-42D4-9734-1EA771FF4C61}" type="pres">
      <dgm:prSet presAssocID="{24D39B89-AED2-4B7C-B172-CEAAFC97FB54}" presName="parTx" presStyleLbl="revTx" presStyleIdx="2" presStyleCnt="6">
        <dgm:presLayoutVars>
          <dgm:chMax val="0"/>
          <dgm:chPref val="0"/>
        </dgm:presLayoutVars>
      </dgm:prSet>
      <dgm:spPr/>
    </dgm:pt>
    <dgm:pt modelId="{603A0572-D4FC-463C-96D8-61C7D5976013}" type="pres">
      <dgm:prSet presAssocID="{24D39B89-AED2-4B7C-B172-CEAAFC97FB54}" presName="txSpace" presStyleCnt="0"/>
      <dgm:spPr/>
    </dgm:pt>
    <dgm:pt modelId="{BF95F241-29EC-407F-8368-E6CBF0857CEF}" type="pres">
      <dgm:prSet presAssocID="{24D39B89-AED2-4B7C-B172-CEAAFC97FB54}" presName="desTx" presStyleLbl="revTx" presStyleIdx="3" presStyleCnt="6">
        <dgm:presLayoutVars/>
      </dgm:prSet>
      <dgm:spPr/>
    </dgm:pt>
    <dgm:pt modelId="{89D9F278-5F90-4E46-A562-D03030308857}" type="pres">
      <dgm:prSet presAssocID="{3F26634E-A599-4AC3-8574-8E2EEE33B8DC}" presName="sibTrans" presStyleCnt="0"/>
      <dgm:spPr/>
    </dgm:pt>
    <dgm:pt modelId="{7985B28B-7605-4C83-8687-BE4DFCBD7165}" type="pres">
      <dgm:prSet presAssocID="{7C503AD3-9BB2-4A46-8D24-EA25FED275AC}" presName="compNode" presStyleCnt="0"/>
      <dgm:spPr/>
    </dgm:pt>
    <dgm:pt modelId="{5112148F-C0EE-4770-92C3-271F51C86259}" type="pres">
      <dgm:prSet presAssocID="{7C503AD3-9BB2-4A46-8D24-EA25FED275A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ô"/>
        </a:ext>
      </dgm:extLst>
    </dgm:pt>
    <dgm:pt modelId="{521E6F81-66D1-45C8-9EE0-E4AFBCE18DC7}" type="pres">
      <dgm:prSet presAssocID="{7C503AD3-9BB2-4A46-8D24-EA25FED275AC}" presName="iconSpace" presStyleCnt="0"/>
      <dgm:spPr/>
    </dgm:pt>
    <dgm:pt modelId="{B3C95F92-3588-4BE4-94B7-6CCCD274C1B0}" type="pres">
      <dgm:prSet presAssocID="{7C503AD3-9BB2-4A46-8D24-EA25FED275AC}" presName="parTx" presStyleLbl="revTx" presStyleIdx="4" presStyleCnt="6">
        <dgm:presLayoutVars>
          <dgm:chMax val="0"/>
          <dgm:chPref val="0"/>
        </dgm:presLayoutVars>
      </dgm:prSet>
      <dgm:spPr/>
    </dgm:pt>
    <dgm:pt modelId="{E8C7F784-803D-4DCB-8139-7A4E9B79CC94}" type="pres">
      <dgm:prSet presAssocID="{7C503AD3-9BB2-4A46-8D24-EA25FED275AC}" presName="txSpace" presStyleCnt="0"/>
      <dgm:spPr/>
    </dgm:pt>
    <dgm:pt modelId="{E523C5BF-FB2D-40C8-883F-BFF907DB06C8}" type="pres">
      <dgm:prSet presAssocID="{7C503AD3-9BB2-4A46-8D24-EA25FED275AC}" presName="desTx" presStyleLbl="revTx" presStyleIdx="5" presStyleCnt="6">
        <dgm:presLayoutVars/>
      </dgm:prSet>
      <dgm:spPr/>
    </dgm:pt>
  </dgm:ptLst>
  <dgm:cxnLst>
    <dgm:cxn modelId="{EF4AC104-99E2-4BA3-AE4B-C982AD3BA741}" srcId="{24D39B89-AED2-4B7C-B172-CEAAFC97FB54}" destId="{15A64491-EFC6-4DE6-BD17-106A3AE4D957}" srcOrd="0" destOrd="0" parTransId="{39814946-3FDC-4BF3-B6EA-E31164FB025C}" sibTransId="{9ABB2E5A-16CD-4A4B-95DE-3DAEBA739090}"/>
    <dgm:cxn modelId="{EED5A438-413D-47C2-AC9F-6588D2239ED6}" srcId="{D24D7CCD-4A92-4764-A73B-98C55D581BE0}" destId="{7C503AD3-9BB2-4A46-8D24-EA25FED275AC}" srcOrd="2" destOrd="0" parTransId="{BB2B4CE0-1420-4237-9F4D-D1D3D17AD93F}" sibTransId="{1828FE9C-4880-46EC-81BD-FCA9783ACAC8}"/>
    <dgm:cxn modelId="{4790603A-077C-46FD-9AF1-98D0FF517245}" type="presOf" srcId="{24D39B89-AED2-4B7C-B172-CEAAFC97FB54}" destId="{DE35F294-C62C-42D4-9734-1EA771FF4C61}" srcOrd="0" destOrd="0" presId="urn:microsoft.com/office/officeart/2018/2/layout/IconLabelDescriptionList"/>
    <dgm:cxn modelId="{06EFD13A-AFD0-40AA-A694-2E63A2A78E9C}" srcId="{7C503AD3-9BB2-4A46-8D24-EA25FED275AC}" destId="{9142CC07-2AF7-4FB7-A40E-AAF61D5245E2}" srcOrd="1" destOrd="0" parTransId="{6FFD9EB9-A78D-4452-988C-B114BF221578}" sibTransId="{DD600793-F6BD-4112-B76E-3111364B54F4}"/>
    <dgm:cxn modelId="{85314A3C-6485-4403-B169-70CCB92CA381}" type="presOf" srcId="{9142CC07-2AF7-4FB7-A40E-AAF61D5245E2}" destId="{E523C5BF-FB2D-40C8-883F-BFF907DB06C8}" srcOrd="0" destOrd="1" presId="urn:microsoft.com/office/officeart/2018/2/layout/IconLabelDescriptionList"/>
    <dgm:cxn modelId="{F6799B3E-E461-49A7-ABF6-CA02EFA42E35}" srcId="{D24D7CCD-4A92-4764-A73B-98C55D581BE0}" destId="{24D39B89-AED2-4B7C-B172-CEAAFC97FB54}" srcOrd="1" destOrd="0" parTransId="{D807551F-5FAE-4F8B-8119-BFCE929DB53C}" sibTransId="{3F26634E-A599-4AC3-8574-8E2EEE33B8DC}"/>
    <dgm:cxn modelId="{AAC69161-BA58-4F10-B714-6C5E1974A570}" type="presOf" srcId="{15A64491-EFC6-4DE6-BD17-106A3AE4D957}" destId="{BF95F241-29EC-407F-8368-E6CBF0857CEF}" srcOrd="0" destOrd="0" presId="urn:microsoft.com/office/officeart/2018/2/layout/IconLabelDescriptionList"/>
    <dgm:cxn modelId="{3521786A-9979-4EB7-A72B-FFD848751925}" srcId="{FD896DF4-2760-48D6-A463-4AB7FB7101F9}" destId="{49C22187-E040-45B4-9138-011836E96D0B}" srcOrd="1" destOrd="0" parTransId="{DC6BC7F2-C39E-4131-8EC8-8D57E92F9D0F}" sibTransId="{A7F9757B-A1A7-496E-AEC7-98530B707D17}"/>
    <dgm:cxn modelId="{9BC35A7C-4967-4D42-A252-E51C2D6D9BBD}" srcId="{24D39B89-AED2-4B7C-B172-CEAAFC97FB54}" destId="{43575A9A-996B-4049-8B90-8B23081CDF19}" srcOrd="2" destOrd="0" parTransId="{3ABED964-AB04-4356-AADF-52EEF0F26D5A}" sibTransId="{42FA1FF9-090B-466C-A75C-37919EA2A1D0}"/>
    <dgm:cxn modelId="{9A76877E-A1EA-45FE-80B5-EDF1ED064DFE}" srcId="{7C503AD3-9BB2-4A46-8D24-EA25FED275AC}" destId="{8190CBBF-9D14-4A13-9543-C6EF66EE91E5}" srcOrd="0" destOrd="0" parTransId="{E3477E57-ADEC-406C-8D7C-825AFE32A68A}" sibTransId="{14A9DD6A-A8D8-4DF1-A8F5-77D182A86B4D}"/>
    <dgm:cxn modelId="{6970F081-45E3-472E-9D0F-E5441B31FE11}" type="presOf" srcId="{43575A9A-996B-4049-8B90-8B23081CDF19}" destId="{BF95F241-29EC-407F-8368-E6CBF0857CEF}" srcOrd="0" destOrd="2" presId="urn:microsoft.com/office/officeart/2018/2/layout/IconLabelDescriptionList"/>
    <dgm:cxn modelId="{B9825A99-D0D5-4158-8DF6-73B566C99031}" srcId="{D24D7CCD-4A92-4764-A73B-98C55D581BE0}" destId="{FD896DF4-2760-48D6-A463-4AB7FB7101F9}" srcOrd="0" destOrd="0" parTransId="{126BB324-2151-4602-BC11-96AFD95F52F8}" sibTransId="{CD98D43B-644F-4224-95E0-740DFECA44B6}"/>
    <dgm:cxn modelId="{2E0EB099-6B1A-431E-BD3D-B85F0E42661B}" srcId="{FD896DF4-2760-48D6-A463-4AB7FB7101F9}" destId="{92E4A1BF-6582-4E45-90B5-E255604139BA}" srcOrd="0" destOrd="0" parTransId="{EF9A4272-4484-4E49-AF51-AA9E82856E3A}" sibTransId="{FC35DD6C-14B2-479B-95F0-EABCE04E9AF3}"/>
    <dgm:cxn modelId="{430192A3-8A91-422C-98DE-CD53C5C93CBB}" type="presOf" srcId="{F2669E81-2F0D-4D5D-B81D-95E39AA9E044}" destId="{99ED5775-3B25-48CE-A5F3-D9683663A1C7}" srcOrd="0" destOrd="2" presId="urn:microsoft.com/office/officeart/2018/2/layout/IconLabelDescriptionList"/>
    <dgm:cxn modelId="{98EF43BF-A0D0-4E4E-8BC5-B6878E6EBFB2}" type="presOf" srcId="{7C503AD3-9BB2-4A46-8D24-EA25FED275AC}" destId="{B3C95F92-3588-4BE4-94B7-6CCCD274C1B0}" srcOrd="0" destOrd="0" presId="urn:microsoft.com/office/officeart/2018/2/layout/IconLabelDescriptionList"/>
    <dgm:cxn modelId="{C78827C4-547F-4E14-91BD-97189911C46D}" type="presOf" srcId="{92E4A1BF-6582-4E45-90B5-E255604139BA}" destId="{99ED5775-3B25-48CE-A5F3-D9683663A1C7}" srcOrd="0" destOrd="0" presId="urn:microsoft.com/office/officeart/2018/2/layout/IconLabelDescriptionList"/>
    <dgm:cxn modelId="{D14120D9-D68E-43AC-BC7A-4836AFDC8DCF}" type="presOf" srcId="{BC5C2933-3318-4BDE-8932-5012C53B0896}" destId="{BF95F241-29EC-407F-8368-E6CBF0857CEF}" srcOrd="0" destOrd="1" presId="urn:microsoft.com/office/officeart/2018/2/layout/IconLabelDescriptionList"/>
    <dgm:cxn modelId="{E5EF3BDC-ED73-4A0B-AC00-E450F0ADFFD1}" srcId="{24D39B89-AED2-4B7C-B172-CEAAFC97FB54}" destId="{BC5C2933-3318-4BDE-8932-5012C53B0896}" srcOrd="1" destOrd="0" parTransId="{0B5B501C-3B85-424A-A057-7780535125C7}" sibTransId="{C0BC76A9-33C3-4703-8684-766113BCFD36}"/>
    <dgm:cxn modelId="{0083D9E5-5EF0-45BC-88FF-2E64C150FE33}" type="presOf" srcId="{D24D7CCD-4A92-4764-A73B-98C55D581BE0}" destId="{1B51DB43-AF98-4A2A-910C-E877DC3D282D}" srcOrd="0" destOrd="0" presId="urn:microsoft.com/office/officeart/2018/2/layout/IconLabelDescriptionList"/>
    <dgm:cxn modelId="{5A769BE8-1887-4B17-8381-2E91E8969BB5}" type="presOf" srcId="{8190CBBF-9D14-4A13-9543-C6EF66EE91E5}" destId="{E523C5BF-FB2D-40C8-883F-BFF907DB06C8}" srcOrd="0" destOrd="0" presId="urn:microsoft.com/office/officeart/2018/2/layout/IconLabelDescriptionList"/>
    <dgm:cxn modelId="{6A7A04F0-1E7F-460F-A2AB-B4FCC8A24152}" srcId="{FD896DF4-2760-48D6-A463-4AB7FB7101F9}" destId="{F2669E81-2F0D-4D5D-B81D-95E39AA9E044}" srcOrd="2" destOrd="0" parTransId="{3AC51CE8-F9AE-4A89-8B92-8E68D89D71BF}" sibTransId="{0BF9DC7C-4AC3-4840-8F65-8CC5C01EE56B}"/>
    <dgm:cxn modelId="{0B874AF1-32C0-4F9E-B9AA-89D16C55EAA3}" type="presOf" srcId="{49C22187-E040-45B4-9138-011836E96D0B}" destId="{99ED5775-3B25-48CE-A5F3-D9683663A1C7}" srcOrd="0" destOrd="1" presId="urn:microsoft.com/office/officeart/2018/2/layout/IconLabelDescriptionList"/>
    <dgm:cxn modelId="{C498B8F8-4854-49AA-8347-5AF54FACD51B}" type="presOf" srcId="{FD896DF4-2760-48D6-A463-4AB7FB7101F9}" destId="{F12E4015-E31B-40FC-B32B-5B9F6BAEDEFD}" srcOrd="0" destOrd="0" presId="urn:microsoft.com/office/officeart/2018/2/layout/IconLabelDescriptionList"/>
    <dgm:cxn modelId="{6ABA1E14-93E4-4E1D-98E6-F8E488AD674B}" type="presParOf" srcId="{1B51DB43-AF98-4A2A-910C-E877DC3D282D}" destId="{1C005E70-D7E1-4A13-906E-5F4AE032900C}" srcOrd="0" destOrd="0" presId="urn:microsoft.com/office/officeart/2018/2/layout/IconLabelDescriptionList"/>
    <dgm:cxn modelId="{8F165F23-3A7C-43EB-B37C-9FADCCC22679}" type="presParOf" srcId="{1C005E70-D7E1-4A13-906E-5F4AE032900C}" destId="{10308A0D-56E0-4FDE-B4D0-2A45BFF623B7}" srcOrd="0" destOrd="0" presId="urn:microsoft.com/office/officeart/2018/2/layout/IconLabelDescriptionList"/>
    <dgm:cxn modelId="{3317DD2E-CDB1-466E-A907-274FAEAA5F02}" type="presParOf" srcId="{1C005E70-D7E1-4A13-906E-5F4AE032900C}" destId="{9F7A4EFA-8F9F-456F-9287-19746B61B4C0}" srcOrd="1" destOrd="0" presId="urn:microsoft.com/office/officeart/2018/2/layout/IconLabelDescriptionList"/>
    <dgm:cxn modelId="{A0EBDA41-E696-4FAB-9B2E-96564D2CF209}" type="presParOf" srcId="{1C005E70-D7E1-4A13-906E-5F4AE032900C}" destId="{F12E4015-E31B-40FC-B32B-5B9F6BAEDEFD}" srcOrd="2" destOrd="0" presId="urn:microsoft.com/office/officeart/2018/2/layout/IconLabelDescriptionList"/>
    <dgm:cxn modelId="{732AAF4B-71D8-4588-84D0-6BE1451FFE32}" type="presParOf" srcId="{1C005E70-D7E1-4A13-906E-5F4AE032900C}" destId="{E2E9ECB8-77B2-4000-A855-C6E21CD43F88}" srcOrd="3" destOrd="0" presId="urn:microsoft.com/office/officeart/2018/2/layout/IconLabelDescriptionList"/>
    <dgm:cxn modelId="{C1977D2D-B176-4B93-967B-B26BEC564440}" type="presParOf" srcId="{1C005E70-D7E1-4A13-906E-5F4AE032900C}" destId="{99ED5775-3B25-48CE-A5F3-D9683663A1C7}" srcOrd="4" destOrd="0" presId="urn:microsoft.com/office/officeart/2018/2/layout/IconLabelDescriptionList"/>
    <dgm:cxn modelId="{FC6980C0-7765-4D1D-84A1-EDE1F659DB48}" type="presParOf" srcId="{1B51DB43-AF98-4A2A-910C-E877DC3D282D}" destId="{3E558417-2060-41CD-BAB4-5E9455C077C5}" srcOrd="1" destOrd="0" presId="urn:microsoft.com/office/officeart/2018/2/layout/IconLabelDescriptionList"/>
    <dgm:cxn modelId="{9EEBBE1C-12C9-4425-B523-646C7DD8618D}" type="presParOf" srcId="{1B51DB43-AF98-4A2A-910C-E877DC3D282D}" destId="{052C27C5-435F-4ED0-826E-BD2567D3D65B}" srcOrd="2" destOrd="0" presId="urn:microsoft.com/office/officeart/2018/2/layout/IconLabelDescriptionList"/>
    <dgm:cxn modelId="{94F5C76F-6316-45D7-8097-853E3F88676B}" type="presParOf" srcId="{052C27C5-435F-4ED0-826E-BD2567D3D65B}" destId="{3228A642-D36B-4BF0-8226-DC4C1BD5064B}" srcOrd="0" destOrd="0" presId="urn:microsoft.com/office/officeart/2018/2/layout/IconLabelDescriptionList"/>
    <dgm:cxn modelId="{DD766FF4-D8A2-48C4-B438-5B94025F8D04}" type="presParOf" srcId="{052C27C5-435F-4ED0-826E-BD2567D3D65B}" destId="{92D0A658-8CC1-4CEE-84DE-29E46153A0FC}" srcOrd="1" destOrd="0" presId="urn:microsoft.com/office/officeart/2018/2/layout/IconLabelDescriptionList"/>
    <dgm:cxn modelId="{5728D1FF-1C97-4E66-803D-88F40CB480F8}" type="presParOf" srcId="{052C27C5-435F-4ED0-826E-BD2567D3D65B}" destId="{DE35F294-C62C-42D4-9734-1EA771FF4C61}" srcOrd="2" destOrd="0" presId="urn:microsoft.com/office/officeart/2018/2/layout/IconLabelDescriptionList"/>
    <dgm:cxn modelId="{34514397-C3B7-43F3-A126-5747B1C04D79}" type="presParOf" srcId="{052C27C5-435F-4ED0-826E-BD2567D3D65B}" destId="{603A0572-D4FC-463C-96D8-61C7D5976013}" srcOrd="3" destOrd="0" presId="urn:microsoft.com/office/officeart/2018/2/layout/IconLabelDescriptionList"/>
    <dgm:cxn modelId="{98B0C494-A750-41C2-B361-45DAF13630A8}" type="presParOf" srcId="{052C27C5-435F-4ED0-826E-BD2567D3D65B}" destId="{BF95F241-29EC-407F-8368-E6CBF0857CEF}" srcOrd="4" destOrd="0" presId="urn:microsoft.com/office/officeart/2018/2/layout/IconLabelDescriptionList"/>
    <dgm:cxn modelId="{A774AD08-BE55-4E42-B58A-797BFCF610DC}" type="presParOf" srcId="{1B51DB43-AF98-4A2A-910C-E877DC3D282D}" destId="{89D9F278-5F90-4E46-A562-D03030308857}" srcOrd="3" destOrd="0" presId="urn:microsoft.com/office/officeart/2018/2/layout/IconLabelDescriptionList"/>
    <dgm:cxn modelId="{B72B4AC1-A1F4-4704-9028-52BFF2A6C805}" type="presParOf" srcId="{1B51DB43-AF98-4A2A-910C-E877DC3D282D}" destId="{7985B28B-7605-4C83-8687-BE4DFCBD7165}" srcOrd="4" destOrd="0" presId="urn:microsoft.com/office/officeart/2018/2/layout/IconLabelDescriptionList"/>
    <dgm:cxn modelId="{E6F74569-8D49-4DFC-9CC4-8D9CE24BFBC5}" type="presParOf" srcId="{7985B28B-7605-4C83-8687-BE4DFCBD7165}" destId="{5112148F-C0EE-4770-92C3-271F51C86259}" srcOrd="0" destOrd="0" presId="urn:microsoft.com/office/officeart/2018/2/layout/IconLabelDescriptionList"/>
    <dgm:cxn modelId="{CB178DC6-348F-4E5F-A697-266763BA347E}" type="presParOf" srcId="{7985B28B-7605-4C83-8687-BE4DFCBD7165}" destId="{521E6F81-66D1-45C8-9EE0-E4AFBCE18DC7}" srcOrd="1" destOrd="0" presId="urn:microsoft.com/office/officeart/2018/2/layout/IconLabelDescriptionList"/>
    <dgm:cxn modelId="{35732452-1E1C-425A-B6CA-AE537E1F01A9}" type="presParOf" srcId="{7985B28B-7605-4C83-8687-BE4DFCBD7165}" destId="{B3C95F92-3588-4BE4-94B7-6CCCD274C1B0}" srcOrd="2" destOrd="0" presId="urn:microsoft.com/office/officeart/2018/2/layout/IconLabelDescriptionList"/>
    <dgm:cxn modelId="{4774BB82-EF1D-4181-A7D6-0EE89E26E333}" type="presParOf" srcId="{7985B28B-7605-4C83-8687-BE4DFCBD7165}" destId="{E8C7F784-803D-4DCB-8139-7A4E9B79CC94}" srcOrd="3" destOrd="0" presId="urn:microsoft.com/office/officeart/2018/2/layout/IconLabelDescriptionList"/>
    <dgm:cxn modelId="{BF1737E7-B998-4128-AE6E-75DD4016127E}" type="presParOf" srcId="{7985B28B-7605-4C83-8687-BE4DFCBD7165}" destId="{E523C5BF-FB2D-40C8-883F-BFF907DB06C8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1CDE87-79B2-4857-A951-3183F9711959}">
      <dsp:nvSpPr>
        <dsp:cNvPr id="0" name=""/>
        <dsp:cNvSpPr/>
      </dsp:nvSpPr>
      <dsp:spPr>
        <a:xfrm>
          <a:off x="0" y="0"/>
          <a:ext cx="8128000" cy="243840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42F4B5-9B3B-45F0-B512-7B1B5D29DA23}">
      <dsp:nvSpPr>
        <dsp:cNvPr id="0" name=""/>
        <dsp:cNvSpPr/>
      </dsp:nvSpPr>
      <dsp:spPr>
        <a:xfrm>
          <a:off x="243839" y="325120"/>
          <a:ext cx="2387600" cy="17881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5000" b="-3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A6C0AB-F910-426D-BDD2-04D343000AC8}">
      <dsp:nvSpPr>
        <dsp:cNvPr id="0" name=""/>
        <dsp:cNvSpPr/>
      </dsp:nvSpPr>
      <dsp:spPr>
        <a:xfrm rot="10800000">
          <a:off x="243839" y="2438400"/>
          <a:ext cx="2387600" cy="2980266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1980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Equipamentos importados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Necessidade do Engenheiro no Hospital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Aumento do uso de equipamentos</a:t>
          </a:r>
        </a:p>
      </dsp:txBody>
      <dsp:txXfrm rot="10800000">
        <a:off x="317266" y="2438400"/>
        <a:ext cx="2240746" cy="2906839"/>
      </dsp:txXfrm>
    </dsp:sp>
    <dsp:sp modelId="{EA6E2369-CDCB-4E9F-99F0-8487DBEB8CCF}">
      <dsp:nvSpPr>
        <dsp:cNvPr id="0" name=""/>
        <dsp:cNvSpPr/>
      </dsp:nvSpPr>
      <dsp:spPr>
        <a:xfrm>
          <a:off x="2870200" y="325120"/>
          <a:ext cx="2387600" cy="1788160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8967" r="-15033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67559F-9913-40F3-9DDE-1AC3B6748F02}">
      <dsp:nvSpPr>
        <dsp:cNvPr id="0" name=""/>
        <dsp:cNvSpPr/>
      </dsp:nvSpPr>
      <dsp:spPr>
        <a:xfrm rot="10800000">
          <a:off x="2870200" y="2438400"/>
          <a:ext cx="2387600" cy="2980266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1990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MS inicia curso de formação da 1ª turma de EC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Plano Real incentiva o desenvolvimento da saúde privada</a:t>
          </a:r>
        </a:p>
      </dsp:txBody>
      <dsp:txXfrm rot="10800000">
        <a:off x="2943627" y="2438400"/>
        <a:ext cx="2240746" cy="2906839"/>
      </dsp:txXfrm>
    </dsp:sp>
    <dsp:sp modelId="{C819B610-9341-43EA-A301-471306BFE03C}">
      <dsp:nvSpPr>
        <dsp:cNvPr id="0" name=""/>
        <dsp:cNvSpPr/>
      </dsp:nvSpPr>
      <dsp:spPr>
        <a:xfrm>
          <a:off x="5496559" y="325120"/>
          <a:ext cx="2387600" cy="17881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01FE84-C68D-4914-86DE-85B37002FA8F}">
      <dsp:nvSpPr>
        <dsp:cNvPr id="0" name=""/>
        <dsp:cNvSpPr/>
      </dsp:nvSpPr>
      <dsp:spPr>
        <a:xfrm rot="10800000">
          <a:off x="5496559" y="2438400"/>
          <a:ext cx="2387600" cy="2980266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2000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Início da Anvisa e da ONA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RDC nº 50/2002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Crescimento da complexidade das tecnologias</a:t>
          </a:r>
        </a:p>
      </dsp:txBody>
      <dsp:txXfrm rot="10800000">
        <a:off x="5569986" y="2438400"/>
        <a:ext cx="2240746" cy="29068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D94552-E793-4521-B58D-4B639BB8A61D}">
      <dsp:nvSpPr>
        <dsp:cNvPr id="0" name=""/>
        <dsp:cNvSpPr/>
      </dsp:nvSpPr>
      <dsp:spPr>
        <a:xfrm>
          <a:off x="2889" y="2206"/>
          <a:ext cx="8035480" cy="2332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5900" kern="1200" dirty="0"/>
            <a:t>Certificações e protocolos de qualidade</a:t>
          </a:r>
        </a:p>
      </dsp:txBody>
      <dsp:txXfrm>
        <a:off x="71217" y="70534"/>
        <a:ext cx="7898824" cy="2196235"/>
      </dsp:txXfrm>
    </dsp:sp>
    <dsp:sp modelId="{0FA0F43A-1162-4FCE-A6B7-49BD8C215C5E}">
      <dsp:nvSpPr>
        <dsp:cNvPr id="0" name=""/>
        <dsp:cNvSpPr/>
      </dsp:nvSpPr>
      <dsp:spPr>
        <a:xfrm>
          <a:off x="2889" y="2550138"/>
          <a:ext cx="2536452" cy="2332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Gerenciamento analítico</a:t>
          </a:r>
        </a:p>
      </dsp:txBody>
      <dsp:txXfrm>
        <a:off x="71217" y="2618466"/>
        <a:ext cx="2399796" cy="2196235"/>
      </dsp:txXfrm>
    </dsp:sp>
    <dsp:sp modelId="{2595B614-4603-467C-941D-04DBFA75914B}">
      <dsp:nvSpPr>
        <dsp:cNvPr id="0" name=""/>
        <dsp:cNvSpPr/>
      </dsp:nvSpPr>
      <dsp:spPr>
        <a:xfrm>
          <a:off x="2752403" y="2550138"/>
          <a:ext cx="2536452" cy="2332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Processos e indicadores</a:t>
          </a:r>
        </a:p>
      </dsp:txBody>
      <dsp:txXfrm>
        <a:off x="2820731" y="2618466"/>
        <a:ext cx="2399796" cy="2196235"/>
      </dsp:txXfrm>
    </dsp:sp>
    <dsp:sp modelId="{AEF4F3B2-F251-462D-B8D2-8B183D6E2791}">
      <dsp:nvSpPr>
        <dsp:cNvPr id="0" name=""/>
        <dsp:cNvSpPr/>
      </dsp:nvSpPr>
      <dsp:spPr>
        <a:xfrm>
          <a:off x="5501918" y="2550138"/>
          <a:ext cx="2536452" cy="2332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Foco na segurança do paciente</a:t>
          </a:r>
        </a:p>
      </dsp:txBody>
      <dsp:txXfrm>
        <a:off x="5570246" y="2618466"/>
        <a:ext cx="2399796" cy="21962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4ABA8F-1D7C-4B25-9861-97558107473E}">
      <dsp:nvSpPr>
        <dsp:cNvPr id="0" name=""/>
        <dsp:cNvSpPr/>
      </dsp:nvSpPr>
      <dsp:spPr>
        <a:xfrm rot="16200000">
          <a:off x="1578011" y="-1578011"/>
          <a:ext cx="4885236" cy="8041260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0" tIns="0" rIns="222250" bIns="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 dirty="0"/>
            <a:t>Contínuo aumento da complexidade das tecnologias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700" kern="1200" dirty="0"/>
            <a:t>Cirurgia robótica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700" kern="1200" dirty="0"/>
            <a:t>Processos e equipamentos de CC e CME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700" kern="1200" dirty="0"/>
            <a:t>Maior quantidade de tecnologias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700" kern="1200" dirty="0"/>
            <a:t>Curva da banheira (probabilidade de falhas x tempo)</a:t>
          </a:r>
        </a:p>
      </dsp:txBody>
      <dsp:txXfrm rot="5400000">
        <a:off x="-1" y="977048"/>
        <a:ext cx="8041260" cy="29311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73756E-A5CC-4326-A4F6-D5ADA7245B4D}">
      <dsp:nvSpPr>
        <dsp:cNvPr id="0" name=""/>
        <dsp:cNvSpPr/>
      </dsp:nvSpPr>
      <dsp:spPr>
        <a:xfrm>
          <a:off x="0" y="0"/>
          <a:ext cx="8041260" cy="48852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t" anchorCtr="1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Interconectividade e Inteligência Artificial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/>
            <a:t>Sistemas necessitam de conectividade (robôs, imagens médicas, sinais vitais conectado ao prontuário eletrônico)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/>
            <a:t>IA com análises em tempo real de imagens médicas, sinais vitais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/>
            <a:t>IA para treinamentos, processos, automação de atividades menos complexas</a:t>
          </a:r>
        </a:p>
      </dsp:txBody>
      <dsp:txXfrm>
        <a:off x="0" y="1954094"/>
        <a:ext cx="8041260" cy="1954094"/>
      </dsp:txXfrm>
    </dsp:sp>
    <dsp:sp modelId="{F3AC127B-08AC-4942-AEEC-31590CB9E0AC}">
      <dsp:nvSpPr>
        <dsp:cNvPr id="0" name=""/>
        <dsp:cNvSpPr/>
      </dsp:nvSpPr>
      <dsp:spPr>
        <a:xfrm>
          <a:off x="3207238" y="293114"/>
          <a:ext cx="1626783" cy="1626783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54D16A-3AD7-4F62-90D5-F501E77B85CF}">
      <dsp:nvSpPr>
        <dsp:cNvPr id="0" name=""/>
        <dsp:cNvSpPr/>
      </dsp:nvSpPr>
      <dsp:spPr>
        <a:xfrm>
          <a:off x="321650" y="3908189"/>
          <a:ext cx="7397959" cy="732785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BFD60B-BBDC-4865-A810-10AF26179FFC}">
      <dsp:nvSpPr>
        <dsp:cNvPr id="0" name=""/>
        <dsp:cNvSpPr/>
      </dsp:nvSpPr>
      <dsp:spPr>
        <a:xfrm>
          <a:off x="609599" y="0"/>
          <a:ext cx="6908800" cy="541866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794970-2CD4-4893-B23B-8D4E35673DBF}">
      <dsp:nvSpPr>
        <dsp:cNvPr id="0" name=""/>
        <dsp:cNvSpPr/>
      </dsp:nvSpPr>
      <dsp:spPr>
        <a:xfrm>
          <a:off x="130" y="1625600"/>
          <a:ext cx="2608704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Equipes reativas</a:t>
          </a:r>
        </a:p>
      </dsp:txBody>
      <dsp:txXfrm>
        <a:off x="105937" y="1731407"/>
        <a:ext cx="2397090" cy="1955852"/>
      </dsp:txXfrm>
    </dsp:sp>
    <dsp:sp modelId="{4D6E0B74-FA94-49A7-95AB-1F7306EEE686}">
      <dsp:nvSpPr>
        <dsp:cNvPr id="0" name=""/>
        <dsp:cNvSpPr/>
      </dsp:nvSpPr>
      <dsp:spPr>
        <a:xfrm>
          <a:off x="2759647" y="1625600"/>
          <a:ext cx="2608704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Equipes proativas</a:t>
          </a:r>
        </a:p>
      </dsp:txBody>
      <dsp:txXfrm>
        <a:off x="2865454" y="1731407"/>
        <a:ext cx="2397090" cy="1955852"/>
      </dsp:txXfrm>
    </dsp:sp>
    <dsp:sp modelId="{17C0CFD6-1FCA-4BE0-9DE3-15B8807A1245}">
      <dsp:nvSpPr>
        <dsp:cNvPr id="0" name=""/>
        <dsp:cNvSpPr/>
      </dsp:nvSpPr>
      <dsp:spPr>
        <a:xfrm>
          <a:off x="5519164" y="1625600"/>
          <a:ext cx="2608704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Equipes integradas</a:t>
          </a:r>
        </a:p>
      </dsp:txBody>
      <dsp:txXfrm>
        <a:off x="5624971" y="1731407"/>
        <a:ext cx="2397090" cy="195585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55D71-3ECC-487A-936C-52489A53676C}">
      <dsp:nvSpPr>
        <dsp:cNvPr id="0" name=""/>
        <dsp:cNvSpPr/>
      </dsp:nvSpPr>
      <dsp:spPr>
        <a:xfrm>
          <a:off x="7143" y="2068777"/>
          <a:ext cx="2135187" cy="1281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5500" kern="1200" dirty="0"/>
            <a:t>2030</a:t>
          </a:r>
        </a:p>
      </dsp:txBody>
      <dsp:txXfrm>
        <a:off x="44665" y="2106299"/>
        <a:ext cx="2060143" cy="1206068"/>
      </dsp:txXfrm>
    </dsp:sp>
    <dsp:sp modelId="{9B723EDB-8CC9-43E6-AF0D-ECC5490B5335}">
      <dsp:nvSpPr>
        <dsp:cNvPr id="0" name=""/>
        <dsp:cNvSpPr/>
      </dsp:nvSpPr>
      <dsp:spPr>
        <a:xfrm>
          <a:off x="2355850" y="2444570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/>
        </a:p>
      </dsp:txBody>
      <dsp:txXfrm>
        <a:off x="2355850" y="2550475"/>
        <a:ext cx="316861" cy="317716"/>
      </dsp:txXfrm>
    </dsp:sp>
    <dsp:sp modelId="{AEA1F401-4BCF-474E-AD5D-27D86B0B03F9}">
      <dsp:nvSpPr>
        <dsp:cNvPr id="0" name=""/>
        <dsp:cNvSpPr/>
      </dsp:nvSpPr>
      <dsp:spPr>
        <a:xfrm>
          <a:off x="2996406" y="2068777"/>
          <a:ext cx="2135187" cy="1281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5500" kern="1200" dirty="0"/>
            <a:t>2040</a:t>
          </a:r>
        </a:p>
      </dsp:txBody>
      <dsp:txXfrm>
        <a:off x="3033928" y="2106299"/>
        <a:ext cx="2060143" cy="1206068"/>
      </dsp:txXfrm>
    </dsp:sp>
    <dsp:sp modelId="{166FC9CD-CF22-4FBE-9E65-1B9CC5AD936E}">
      <dsp:nvSpPr>
        <dsp:cNvPr id="0" name=""/>
        <dsp:cNvSpPr/>
      </dsp:nvSpPr>
      <dsp:spPr>
        <a:xfrm>
          <a:off x="5345112" y="2444570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/>
        </a:p>
      </dsp:txBody>
      <dsp:txXfrm>
        <a:off x="5345112" y="2550475"/>
        <a:ext cx="316861" cy="317716"/>
      </dsp:txXfrm>
    </dsp:sp>
    <dsp:sp modelId="{E958CCF7-3572-4754-8F98-D97D0C23D9D4}">
      <dsp:nvSpPr>
        <dsp:cNvPr id="0" name=""/>
        <dsp:cNvSpPr/>
      </dsp:nvSpPr>
      <dsp:spPr>
        <a:xfrm>
          <a:off x="5985668" y="2068777"/>
          <a:ext cx="2135187" cy="1281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5500" kern="1200" dirty="0"/>
            <a:t>2050</a:t>
          </a:r>
        </a:p>
      </dsp:txBody>
      <dsp:txXfrm>
        <a:off x="6023190" y="2106299"/>
        <a:ext cx="2060143" cy="120606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81E394-E503-4BCA-8D63-07E8B909BB3F}">
      <dsp:nvSpPr>
        <dsp:cNvPr id="0" name=""/>
        <dsp:cNvSpPr/>
      </dsp:nvSpPr>
      <dsp:spPr>
        <a:xfrm>
          <a:off x="3251199" y="0"/>
          <a:ext cx="4876800" cy="100277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Menores e portáteis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Vestíveis e conectáveis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Gerenciamento mais complexo</a:t>
          </a:r>
        </a:p>
      </dsp:txBody>
      <dsp:txXfrm>
        <a:off x="3251199" y="125346"/>
        <a:ext cx="4500761" cy="752078"/>
      </dsp:txXfrm>
    </dsp:sp>
    <dsp:sp modelId="{1EE8F8BD-AFC8-48C4-8027-FBC168ADB134}">
      <dsp:nvSpPr>
        <dsp:cNvPr id="0" name=""/>
        <dsp:cNvSpPr/>
      </dsp:nvSpPr>
      <dsp:spPr>
        <a:xfrm>
          <a:off x="0" y="1852"/>
          <a:ext cx="3251200" cy="10027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+ Tecnologias</a:t>
          </a:r>
        </a:p>
      </dsp:txBody>
      <dsp:txXfrm>
        <a:off x="48951" y="50803"/>
        <a:ext cx="3153298" cy="904868"/>
      </dsp:txXfrm>
    </dsp:sp>
    <dsp:sp modelId="{83006144-FC1E-451A-8128-1B544C9FE39D}">
      <dsp:nvSpPr>
        <dsp:cNvPr id="0" name=""/>
        <dsp:cNvSpPr/>
      </dsp:nvSpPr>
      <dsp:spPr>
        <a:xfrm>
          <a:off x="3251199" y="1104900"/>
          <a:ext cx="4876800" cy="100277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Dificuldade de aprendizagem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Necessidade de especialistas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Produção de pesquisa científica</a:t>
          </a:r>
        </a:p>
      </dsp:txBody>
      <dsp:txXfrm>
        <a:off x="3251199" y="1230246"/>
        <a:ext cx="4500761" cy="752078"/>
      </dsp:txXfrm>
    </dsp:sp>
    <dsp:sp modelId="{059F6CD4-6642-4436-A118-A807A8CA717C}">
      <dsp:nvSpPr>
        <dsp:cNvPr id="0" name=""/>
        <dsp:cNvSpPr/>
      </dsp:nvSpPr>
      <dsp:spPr>
        <a:xfrm>
          <a:off x="0" y="1104900"/>
          <a:ext cx="3251200" cy="10027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&gt; Complexidade</a:t>
          </a:r>
        </a:p>
      </dsp:txBody>
      <dsp:txXfrm>
        <a:off x="48951" y="1153851"/>
        <a:ext cx="3153298" cy="904868"/>
      </dsp:txXfrm>
    </dsp:sp>
    <dsp:sp modelId="{91E3FFB3-9230-4716-B6D6-BA1FE4ED5926}">
      <dsp:nvSpPr>
        <dsp:cNvPr id="0" name=""/>
        <dsp:cNvSpPr/>
      </dsp:nvSpPr>
      <dsp:spPr>
        <a:xfrm>
          <a:off x="3251199" y="2207948"/>
          <a:ext cx="4876800" cy="100277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Mais tecnologias e normas para aprender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Assuntos mais complexos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Maior participação em eventos e congressos</a:t>
          </a:r>
        </a:p>
      </dsp:txBody>
      <dsp:txXfrm>
        <a:off x="3251199" y="2333294"/>
        <a:ext cx="4500761" cy="752078"/>
      </dsp:txXfrm>
    </dsp:sp>
    <dsp:sp modelId="{91349E9E-8B93-4DA8-9063-97981888B6BC}">
      <dsp:nvSpPr>
        <dsp:cNvPr id="0" name=""/>
        <dsp:cNvSpPr/>
      </dsp:nvSpPr>
      <dsp:spPr>
        <a:xfrm>
          <a:off x="0" y="2207948"/>
          <a:ext cx="3251200" cy="10027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Acelerar a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Curva de conhecimento</a:t>
          </a:r>
        </a:p>
      </dsp:txBody>
      <dsp:txXfrm>
        <a:off x="48951" y="2256899"/>
        <a:ext cx="3153298" cy="904868"/>
      </dsp:txXfrm>
    </dsp:sp>
    <dsp:sp modelId="{A8B885A3-9EBF-442F-BE36-7BAE783E4EB3}">
      <dsp:nvSpPr>
        <dsp:cNvPr id="0" name=""/>
        <dsp:cNvSpPr/>
      </dsp:nvSpPr>
      <dsp:spPr>
        <a:xfrm>
          <a:off x="3251199" y="3310996"/>
          <a:ext cx="4876800" cy="100277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Reforça a necessidade de especialistas, equipes maiores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Acelerar a curva de conhecimento</a:t>
          </a:r>
        </a:p>
      </dsp:txBody>
      <dsp:txXfrm>
        <a:off x="3251199" y="3436342"/>
        <a:ext cx="4500761" cy="752078"/>
      </dsp:txXfrm>
    </dsp:sp>
    <dsp:sp modelId="{330B5FCA-F307-4F65-88D8-B6B97A3E59C1}">
      <dsp:nvSpPr>
        <dsp:cNvPr id="0" name=""/>
        <dsp:cNvSpPr/>
      </dsp:nvSpPr>
      <dsp:spPr>
        <a:xfrm>
          <a:off x="0" y="3310996"/>
          <a:ext cx="3251200" cy="10027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+ Normas e protocolos</a:t>
          </a:r>
        </a:p>
      </dsp:txBody>
      <dsp:txXfrm>
        <a:off x="48951" y="3359947"/>
        <a:ext cx="3153298" cy="904868"/>
      </dsp:txXfrm>
    </dsp:sp>
    <dsp:sp modelId="{F79602F6-CA0C-472D-B9B8-F7984692D756}">
      <dsp:nvSpPr>
        <dsp:cNvPr id="0" name=""/>
        <dsp:cNvSpPr/>
      </dsp:nvSpPr>
      <dsp:spPr>
        <a:xfrm>
          <a:off x="3251199" y="4414044"/>
          <a:ext cx="4876800" cy="100277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Atividades simples -&gt; complexas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Montagem e desmontagem de salas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Apoio em protocolos, jornada do paciente, tomadas de decisão</a:t>
          </a:r>
        </a:p>
      </dsp:txBody>
      <dsp:txXfrm>
        <a:off x="3251199" y="4539390"/>
        <a:ext cx="4500761" cy="752078"/>
      </dsp:txXfrm>
    </dsp:sp>
    <dsp:sp modelId="{11C90C14-A809-44B3-A228-B7BC047F74E2}">
      <dsp:nvSpPr>
        <dsp:cNvPr id="0" name=""/>
        <dsp:cNvSpPr/>
      </dsp:nvSpPr>
      <dsp:spPr>
        <a:xfrm>
          <a:off x="0" y="4414044"/>
          <a:ext cx="3251200" cy="10027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Robôs e IA enfermeiros</a:t>
          </a:r>
        </a:p>
      </dsp:txBody>
      <dsp:txXfrm>
        <a:off x="48951" y="4462995"/>
        <a:ext cx="3153298" cy="90486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308A0D-56E0-4FDE-B4D0-2A45BFF623B7}">
      <dsp:nvSpPr>
        <dsp:cNvPr id="0" name=""/>
        <dsp:cNvSpPr/>
      </dsp:nvSpPr>
      <dsp:spPr>
        <a:xfrm>
          <a:off x="1582" y="823206"/>
          <a:ext cx="1141382" cy="114138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2E4015-E31B-40FC-B32B-5B9F6BAEDEFD}">
      <dsp:nvSpPr>
        <dsp:cNvPr id="0" name=""/>
        <dsp:cNvSpPr/>
      </dsp:nvSpPr>
      <dsp:spPr>
        <a:xfrm>
          <a:off x="1582" y="2074084"/>
          <a:ext cx="3261093" cy="48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Acelerar a curva de aprendizagem</a:t>
          </a:r>
        </a:p>
      </dsp:txBody>
      <dsp:txXfrm>
        <a:off x="1582" y="2074084"/>
        <a:ext cx="3261093" cy="489164"/>
      </dsp:txXfrm>
    </dsp:sp>
    <dsp:sp modelId="{99ED5775-3B25-48CE-A5F3-D9683663A1C7}">
      <dsp:nvSpPr>
        <dsp:cNvPr id="0" name=""/>
        <dsp:cNvSpPr/>
      </dsp:nvSpPr>
      <dsp:spPr>
        <a:xfrm>
          <a:off x="1582" y="2614176"/>
          <a:ext cx="3261093" cy="755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 err="1"/>
            <a:t>Roadmap</a:t>
          </a:r>
          <a:r>
            <a:rPr lang="pt-BR" sz="1300" kern="1200" dirty="0"/>
            <a:t> de treinamentos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Objetivos, metas e indicadores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Horário exclusivo</a:t>
          </a:r>
        </a:p>
      </dsp:txBody>
      <dsp:txXfrm>
        <a:off x="1582" y="2614176"/>
        <a:ext cx="3261093" cy="755422"/>
      </dsp:txXfrm>
    </dsp:sp>
    <dsp:sp modelId="{3228A642-D36B-4BF0-8226-DC4C1BD5064B}">
      <dsp:nvSpPr>
        <dsp:cNvPr id="0" name=""/>
        <dsp:cNvSpPr/>
      </dsp:nvSpPr>
      <dsp:spPr>
        <a:xfrm>
          <a:off x="3833367" y="823206"/>
          <a:ext cx="1141382" cy="114138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35F294-C62C-42D4-9734-1EA771FF4C61}">
      <dsp:nvSpPr>
        <dsp:cNvPr id="0" name=""/>
        <dsp:cNvSpPr/>
      </dsp:nvSpPr>
      <dsp:spPr>
        <a:xfrm>
          <a:off x="3833367" y="2074084"/>
          <a:ext cx="3261093" cy="48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Gerenciamento mais complexo</a:t>
          </a:r>
        </a:p>
      </dsp:txBody>
      <dsp:txXfrm>
        <a:off x="3833367" y="2074084"/>
        <a:ext cx="3261093" cy="489164"/>
      </dsp:txXfrm>
    </dsp:sp>
    <dsp:sp modelId="{BF95F241-29EC-407F-8368-E6CBF0857CEF}">
      <dsp:nvSpPr>
        <dsp:cNvPr id="0" name=""/>
        <dsp:cNvSpPr/>
      </dsp:nvSpPr>
      <dsp:spPr>
        <a:xfrm>
          <a:off x="3833367" y="2614176"/>
          <a:ext cx="3261093" cy="755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Sistema de gerenciamento mais inteligentes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Equipes mais integradas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Atenção às tecnologias e insumos</a:t>
          </a:r>
        </a:p>
      </dsp:txBody>
      <dsp:txXfrm>
        <a:off x="3833367" y="2614176"/>
        <a:ext cx="3261093" cy="755422"/>
      </dsp:txXfrm>
    </dsp:sp>
    <dsp:sp modelId="{5112148F-C0EE-4770-92C3-271F51C86259}">
      <dsp:nvSpPr>
        <dsp:cNvPr id="0" name=""/>
        <dsp:cNvSpPr/>
      </dsp:nvSpPr>
      <dsp:spPr>
        <a:xfrm>
          <a:off x="7665152" y="823206"/>
          <a:ext cx="1141382" cy="114138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C95F92-3588-4BE4-94B7-6CCCD274C1B0}">
      <dsp:nvSpPr>
        <dsp:cNvPr id="0" name=""/>
        <dsp:cNvSpPr/>
      </dsp:nvSpPr>
      <dsp:spPr>
        <a:xfrm>
          <a:off x="7665152" y="2074084"/>
          <a:ext cx="3261093" cy="48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Robôs e IA enfermeiros</a:t>
          </a:r>
        </a:p>
      </dsp:txBody>
      <dsp:txXfrm>
        <a:off x="7665152" y="2074084"/>
        <a:ext cx="3261093" cy="489164"/>
      </dsp:txXfrm>
    </dsp:sp>
    <dsp:sp modelId="{E523C5BF-FB2D-40C8-883F-BFF907DB06C8}">
      <dsp:nvSpPr>
        <dsp:cNvPr id="0" name=""/>
        <dsp:cNvSpPr/>
      </dsp:nvSpPr>
      <dsp:spPr>
        <a:xfrm>
          <a:off x="7665152" y="2614176"/>
          <a:ext cx="3261093" cy="755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Quem irá criar e ensinar os robôs?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Quem irá monitorar os robôs?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Quem irá gerenciar as manutenções?</a:t>
          </a:r>
        </a:p>
      </dsp:txBody>
      <dsp:txXfrm>
        <a:off x="7665152" y="2614176"/>
        <a:ext cx="3261093" cy="7554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46381" y="363882"/>
            <a:ext cx="7465809" cy="77937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EB87-CDF1-4840-A46B-46713416F8D0}" type="datetimeFigureOut">
              <a:rPr lang="pt-BR" smtClean="0"/>
              <a:t>21/04/2024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FBCC-51FF-4E37-895F-A2B6139F2F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7065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EB87-CDF1-4840-A46B-46713416F8D0}" type="datetimeFigureOut">
              <a:rPr lang="pt-BR" smtClean="0"/>
              <a:t>21/04/2024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FBCC-51FF-4E37-895F-A2B6139F2F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2838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EB87-CDF1-4840-A46B-46713416F8D0}" type="datetimeFigureOut">
              <a:rPr lang="pt-BR" smtClean="0"/>
              <a:t>21/04/2024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FBCC-51FF-4E37-895F-A2B6139F2F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2252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EB87-CDF1-4840-A46B-46713416F8D0}" type="datetimeFigureOut">
              <a:rPr lang="pt-BR" smtClean="0"/>
              <a:t>21/04/2024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FBCC-51FF-4E37-895F-A2B6139F2F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8114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93807" y="365125"/>
            <a:ext cx="7541112" cy="764428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EB87-CDF1-4840-A46B-46713416F8D0}" type="datetimeFigureOut">
              <a:rPr lang="pt-BR" smtClean="0"/>
              <a:t>21/04/2024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FBCC-51FF-4E37-895F-A2B6139F2F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620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36D1-7E35-4CCC-8673-A3A16F2555A2}" type="datetimeFigureOut">
              <a:rPr lang="pt-BR" smtClean="0"/>
              <a:t>21/04/2024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9852-1CA4-41E5-9317-B90A03645E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951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36D1-7E35-4CCC-8673-A3A16F2555A2}" type="datetimeFigureOut">
              <a:rPr lang="pt-BR" smtClean="0"/>
              <a:t>21/04/2024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9852-1CA4-41E5-9317-B90A03645E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498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36D1-7E35-4CCC-8673-A3A16F2555A2}" type="datetimeFigureOut">
              <a:rPr lang="pt-BR" smtClean="0"/>
              <a:t>21/04/2024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9852-1CA4-41E5-9317-B90A03645E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5980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36D1-7E35-4CCC-8673-A3A16F2555A2}" type="datetimeFigureOut">
              <a:rPr lang="pt-BR" smtClean="0"/>
              <a:t>21/04/2024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9852-1CA4-41E5-9317-B90A03645E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2811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36D1-7E35-4CCC-8673-A3A16F2555A2}" type="datetimeFigureOut">
              <a:rPr lang="pt-BR" smtClean="0"/>
              <a:t>21/04/2024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9852-1CA4-41E5-9317-B90A03645E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3187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36D1-7E35-4CCC-8673-A3A16F2555A2}" type="datetimeFigureOut">
              <a:rPr lang="pt-BR" smtClean="0"/>
              <a:t>21/04/2024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9852-1CA4-41E5-9317-B90A03645E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3319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36D1-7E35-4CCC-8673-A3A16F2555A2}" type="datetimeFigureOut">
              <a:rPr lang="pt-BR" smtClean="0"/>
              <a:t>21/04/2024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9852-1CA4-41E5-9317-B90A03645E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8153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36D1-7E35-4CCC-8673-A3A16F2555A2}" type="datetimeFigureOut">
              <a:rPr lang="pt-BR" smtClean="0"/>
              <a:t>21/04/2024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9852-1CA4-41E5-9317-B90A03645E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75383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36D1-7E35-4CCC-8673-A3A16F2555A2}" type="datetimeFigureOut">
              <a:rPr lang="pt-BR" smtClean="0"/>
              <a:t>21/04/2024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9852-1CA4-41E5-9317-B90A03645E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46556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36D1-7E35-4CCC-8673-A3A16F2555A2}" type="datetimeFigureOut">
              <a:rPr lang="pt-BR" smtClean="0"/>
              <a:t>21/04/2024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9852-1CA4-41E5-9317-B90A03645E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53459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36D1-7E35-4CCC-8673-A3A16F2555A2}" type="datetimeFigureOut">
              <a:rPr lang="pt-BR" smtClean="0"/>
              <a:t>21/04/2024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9852-1CA4-41E5-9317-B90A03645E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0823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65"/>
          </a:xfrm>
          <a:prstGeom prst="rect">
            <a:avLst/>
          </a:prstGeom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012142" y="363882"/>
            <a:ext cx="7390504" cy="7793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FEB87-CDF1-4840-A46B-46713416F8D0}" type="datetimeFigureOut">
              <a:rPr lang="pt-BR" smtClean="0"/>
              <a:t>21/04/2024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6FBCC-51FF-4E37-895F-A2B6139F2F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1889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9" r:id="rId2"/>
    <p:sldLayoutId id="2147483670" r:id="rId3"/>
    <p:sldLayoutId id="2147483667" r:id="rId4"/>
    <p:sldLayoutId id="214748366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2060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666"/>
            <a:ext cx="12192000" cy="2900516"/>
          </a:xfrm>
          <a:prstGeom prst="rect">
            <a:avLst/>
          </a:prstGeom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C36D1-7E35-4CCC-8673-A3A16F2555A2}" type="datetimeFigureOut">
              <a:rPr lang="pt-BR" smtClean="0"/>
              <a:t>21/04/2024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29852-1CA4-41E5-9317-B90A03645E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8665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hyperlink" Target="https://www.youtube.com/watch?v=jwu9SX3YPSk&amp;t=60s&amp;pp=ugMICgJwdBABGAHKBRxhbGlleHByZXNzIHJvYm90cyB3YXJlaG91c2Ug" TargetMode="Externa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gov.br/palmares/pt-br/assuntos/noticias/pensamento-de-martin-luther-king-permanece-vivo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brunoroma.eng.br/palestra-richard-worlf-2024" TargetMode="External"/><Relationship Id="rId2" Type="http://schemas.openxmlformats.org/officeDocument/2006/relationships/hyperlink" Target="mailto:bruno.roma@abeclin.org.br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015021" y="3443637"/>
            <a:ext cx="10347487" cy="20541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4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136940" y="5223963"/>
            <a:ext cx="3533671" cy="9466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1800" b="1" dirty="0">
              <a:latin typeface="+mn-lt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549FE830-4B83-906C-82D8-1157D5ED77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1640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pt-BR" sz="6000" b="1">
                <a:solidFill>
                  <a:srgbClr val="002060"/>
                </a:solidFill>
                <a:latin typeface="+mn-lt"/>
              </a:rPr>
              <a:t>Preparando-se para o amanhã: Desafios e oportunidades na gestão de tecnologias em Engenharia Clínica</a:t>
            </a:r>
            <a:endParaRPr lang="pt-BR" dirty="0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8F6EC575-36A4-BC3B-9B05-D4EF2B890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96082"/>
            <a:ext cx="9144000" cy="1655762"/>
          </a:xfrm>
        </p:spPr>
        <p:txBody>
          <a:bodyPr anchor="b"/>
          <a:lstStyle/>
          <a:p>
            <a:r>
              <a:rPr lang="pt-BR" sz="2400">
                <a:latin typeface="+mn-lt"/>
              </a:rPr>
              <a:t>Autor(a): </a:t>
            </a:r>
            <a:r>
              <a:rPr lang="pt-BR" sz="2400" b="1">
                <a:latin typeface="+mn-lt"/>
              </a:rPr>
              <a:t>Eng. Bruno A S C V Roma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55111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D7D52AF-D937-F112-73E5-C32F61C5574C}"/>
              </a:ext>
            </a:extLst>
          </p:cNvPr>
          <p:cNvSpPr txBox="1"/>
          <p:nvPr/>
        </p:nvSpPr>
        <p:spPr>
          <a:xfrm>
            <a:off x="859356" y="1216412"/>
            <a:ext cx="95229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8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t-BR" sz="2800" dirty="0"/>
              <a:t>Como a Engenharia Clínica surgiu no Brasil?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t-BR" sz="2800" dirty="0"/>
              <a:t>O que tem motivado o desenvolvimento da EC?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t-BR" sz="2800" dirty="0"/>
              <a:t>Onde estamos deste momento?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t-BR" sz="2800" dirty="0"/>
              <a:t>Para onde estamos olhando?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t-BR" sz="2800" dirty="0"/>
              <a:t>Como se preparar para este futuro?</a:t>
            </a:r>
          </a:p>
        </p:txBody>
      </p:sp>
    </p:spTree>
    <p:extLst>
      <p:ext uri="{BB962C8B-B14F-4D97-AF65-F5344CB8AC3E}">
        <p14:creationId xmlns:p14="http://schemas.microsoft.com/office/powerpoint/2010/main" val="137048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C87DF9-F744-8894-8A52-A4D40F537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951" y="-1304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dirty="0"/>
              <a:t>1949 Cirurgia no Hospital das Clínicas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44A1E8-E75E-D253-DD33-802E8B1C9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0960" y="1220197"/>
            <a:ext cx="9530080" cy="536067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B43B21A-9DB0-E234-C633-588F5AA86BF9}"/>
              </a:ext>
            </a:extLst>
          </p:cNvPr>
          <p:cNvSpPr txBox="1"/>
          <p:nvPr/>
        </p:nvSpPr>
        <p:spPr>
          <a:xfrm>
            <a:off x="690450" y="6627167"/>
            <a:ext cx="10811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i="0" u="none" strike="noStrik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culum"/>
              </a:rPr>
              <a:t>Acervo Iconográfico da Secretaria de Cultura de São Paulo/ Reprodução B. J. Duarte Caçador de Imagens. </a:t>
            </a:r>
            <a:r>
              <a:rPr lang="pt-BR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culum"/>
              </a:rPr>
              <a:t>&lt;https://revistapesquisa.fapesp.br/</a:t>
            </a:r>
            <a:r>
              <a:rPr lang="pt-BR" sz="1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culum"/>
              </a:rPr>
              <a:t>cameras</a:t>
            </a:r>
            <a:r>
              <a:rPr lang="pt-BR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culum"/>
              </a:rPr>
              <a:t>-na-sala-de-cirurgia/&gt;</a:t>
            </a:r>
            <a:endParaRPr lang="pt-BR" sz="1200" i="0" u="none" strike="noStrik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culum"/>
            </a:endParaRPr>
          </a:p>
          <a:p>
            <a:endParaRPr lang="pt-BR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684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C87DF9-F744-8894-8A52-A4D40F537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280" y="18255"/>
            <a:ext cx="1076452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pt-BR" dirty="0"/>
              <a:t>1970 Sala cirúrgica Hospital </a:t>
            </a:r>
            <a:r>
              <a:rPr lang="pt-BR" dirty="0" err="1"/>
              <a:t>Monaghan</a:t>
            </a:r>
            <a:r>
              <a:rPr lang="pt-BR" dirty="0"/>
              <a:t>, Irlanda</a:t>
            </a:r>
            <a:endParaRPr lang="en-US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B43B21A-9DB0-E234-C633-588F5AA86BF9}"/>
              </a:ext>
            </a:extLst>
          </p:cNvPr>
          <p:cNvSpPr txBox="1"/>
          <p:nvPr/>
        </p:nvSpPr>
        <p:spPr>
          <a:xfrm>
            <a:off x="1961118" y="6627167"/>
            <a:ext cx="8269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&lt;https://web.facebook.com/</a:t>
            </a:r>
            <a:r>
              <a:rPr lang="pt-BR" sz="1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MonaghanCountyMuseum</a:t>
            </a:r>
            <a:r>
              <a:rPr lang="pt-BR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pt-BR" sz="1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photos</a:t>
            </a:r>
            <a:r>
              <a:rPr lang="pt-BR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/a.591560297578327/591560324244991/?</a:t>
            </a:r>
            <a:r>
              <a:rPr lang="pt-BR" sz="1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</a:t>
            </a:r>
            <a:r>
              <a:rPr lang="pt-BR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=3&amp;_rdc=1&amp;_rdr&gt;</a:t>
            </a:r>
          </a:p>
        </p:txBody>
      </p:sp>
      <p:pic>
        <p:nvPicPr>
          <p:cNvPr id="6" name="Picture 2" descr="Nenhuma descrição de foto disponível.">
            <a:extLst>
              <a:ext uri="{FF2B5EF4-FFF2-40B4-BE49-F238E27FC236}">
                <a16:creationId xmlns:a16="http://schemas.microsoft.com/office/drawing/2014/main" id="{CC127561-95E8-DCA7-8FDD-CC893F4E9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364" y="1030559"/>
            <a:ext cx="8111272" cy="554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572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E6A682-DFB2-46B1-0F0A-4853F6516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pt-BR" dirty="0"/>
              <a:t>Décadas 1980, 1990, 2000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B0584454-66ED-717B-AA4A-1D3D644A99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4559959"/>
              </p:ext>
            </p:extLst>
          </p:nvPr>
        </p:nvGraphicFramePr>
        <p:xfrm>
          <a:off x="2032000" y="114325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3078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61CDE87-79B2-4857-A951-3183F97119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B61CDE87-79B2-4857-A951-3183F97119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542F4B5-9B3B-45F0-B512-7B1B5D29DA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graphicEl>
                                              <a:dgm id="{8542F4B5-9B3B-45F0-B512-7B1B5D29DA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CA6C0AB-F910-426D-BDD2-04D343000A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graphicEl>
                                              <a:dgm id="{0CA6C0AB-F910-426D-BDD2-04D343000A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A6E2369-CDCB-4E9F-99F0-8487DBEB8C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graphicEl>
                                              <a:dgm id="{EA6E2369-CDCB-4E9F-99F0-8487DBEB8C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967559F-9913-40F3-9DDE-1AC3B6748F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graphicEl>
                                              <a:dgm id="{0967559F-9913-40F3-9DDE-1AC3B6748F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819B610-9341-43EA-A301-471306BFE0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graphicEl>
                                              <a:dgm id="{C819B610-9341-43EA-A301-471306BFE0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801FE84-C68D-4914-86DE-85B37002FA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graphicEl>
                                              <a:dgm id="{A801FE84-C68D-4914-86DE-85B37002FA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EACC1D-1FC4-D0D3-8D35-96B8650C1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Últimas décadas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F56B6701-0433-A7CB-E617-95275AE96B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3066075"/>
              </p:ext>
            </p:extLst>
          </p:nvPr>
        </p:nvGraphicFramePr>
        <p:xfrm>
          <a:off x="1912965" y="1608880"/>
          <a:ext cx="8041260" cy="4885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9553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EACC1D-1FC4-D0D3-8D35-96B8650C1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Últimas décadas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F56B6701-0433-A7CB-E617-95275AE96B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3113830"/>
              </p:ext>
            </p:extLst>
          </p:nvPr>
        </p:nvGraphicFramePr>
        <p:xfrm>
          <a:off x="1912965" y="1608880"/>
          <a:ext cx="8041260" cy="4885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1612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EACC1D-1FC4-D0D3-8D35-96B8650C1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772" y="-164119"/>
            <a:ext cx="10515600" cy="1325563"/>
          </a:xfrm>
        </p:spPr>
        <p:txBody>
          <a:bodyPr/>
          <a:lstStyle/>
          <a:p>
            <a:pPr algn="ctr"/>
            <a:r>
              <a:rPr lang="pt-BR" dirty="0"/>
              <a:t>Onde estamos neste momento?</a:t>
            </a:r>
          </a:p>
        </p:txBody>
      </p:sp>
      <p:pic>
        <p:nvPicPr>
          <p:cNvPr id="5" name="Imagem 4" descr="Uma imagem contendo no interior, teto, quarto de hospital, mesa&#10;&#10;Descrição gerada automaticamente">
            <a:extLst>
              <a:ext uri="{FF2B5EF4-FFF2-40B4-BE49-F238E27FC236}">
                <a16:creationId xmlns:a16="http://schemas.microsoft.com/office/drawing/2014/main" id="{2B5B694D-7969-C7F4-D72B-088A615DA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" y="935740"/>
            <a:ext cx="10096500" cy="565785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3907A6-D559-D2B7-DB43-90B6E817C78C}"/>
              </a:ext>
            </a:extLst>
          </p:cNvPr>
          <p:cNvSpPr txBox="1"/>
          <p:nvPr/>
        </p:nvSpPr>
        <p:spPr>
          <a:xfrm>
            <a:off x="0" y="6596390"/>
            <a:ext cx="94339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/>
              <a:t>https://br.freepik.com/fotos-premium/em-sala-de-cirurgia-avancada-com-muitos-equipamentos-pacientes-e-especialistas-cirurgicos-trabalhando_64106309.htm</a:t>
            </a:r>
          </a:p>
        </p:txBody>
      </p:sp>
    </p:spTree>
    <p:extLst>
      <p:ext uri="{BB962C8B-B14F-4D97-AF65-F5344CB8AC3E}">
        <p14:creationId xmlns:p14="http://schemas.microsoft.com/office/powerpoint/2010/main" val="3506514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EACC1D-1FC4-D0D3-8D35-96B8650C1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Onde estamos neste momento?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F56B6701-0433-A7CB-E617-95275AE96B77}"/>
              </a:ext>
            </a:extLst>
          </p:cNvPr>
          <p:cNvGraphicFramePr/>
          <p:nvPr/>
        </p:nvGraphicFramePr>
        <p:xfrm>
          <a:off x="1912965" y="1608880"/>
          <a:ext cx="8041260" cy="4885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1673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EACC1D-1FC4-D0D3-8D35-96B8650C1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Onde estamos neste momento?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336D4439-1952-6037-6621-AA02E7FABE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8401117"/>
              </p:ext>
            </p:extLst>
          </p:nvPr>
        </p:nvGraphicFramePr>
        <p:xfrm>
          <a:off x="2032000" y="106690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4900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B256E55-F34F-938B-4EEE-AB9628238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Para onde estamos olhando?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67187858-6982-93E0-ADAE-5ED9CC8B86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524603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7041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C256A-AF7A-B4E2-05C0-BFA63A4B3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707"/>
            <a:ext cx="10515600" cy="1325563"/>
          </a:xfrm>
        </p:spPr>
        <p:txBody>
          <a:bodyPr/>
          <a:lstStyle/>
          <a:p>
            <a:r>
              <a:rPr lang="pt-BR" dirty="0"/>
              <a:t>Para onde estamos olhando?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9BD5936C-A582-910E-198E-961DA616AF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2940414"/>
              </p:ext>
            </p:extLst>
          </p:nvPr>
        </p:nvGraphicFramePr>
        <p:xfrm>
          <a:off x="2032000" y="118265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4103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E8F8BD-AFC8-48C4-8027-FBC168ADB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1EE8F8BD-AFC8-48C4-8027-FBC168ADB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59F6CD4-6642-4436-A118-A807A8CA7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059F6CD4-6642-4436-A118-A807A8CA71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1349E9E-8B93-4DA8-9063-97981888B6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91349E9E-8B93-4DA8-9063-97981888B6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0B5FCA-F307-4F65-88D8-B6B97A3E5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330B5FCA-F307-4F65-88D8-B6B97A3E59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1C90C14-A809-44B3-A228-B7BC047F74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11C90C14-A809-44B3-A228-B7BC047F74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B81E394-E503-4BCA-8D63-07E8B909BB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dgm id="{7B81E394-E503-4BCA-8D63-07E8B909BB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3006144-FC1E-451A-8128-1B544C9FE3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83006144-FC1E-451A-8128-1B544C9FE3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1E3FFB3-9230-4716-B6D6-BA1FE4ED59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91E3FFB3-9230-4716-B6D6-BA1FE4ED59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8B885A3-9EBF-442F-BE36-7BAE783E4E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A8B885A3-9EBF-442F-BE36-7BAE783E4E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79602F6-CA0C-472D-B9B8-F7984692D7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dgm id="{F79602F6-CA0C-472D-B9B8-F7984692D7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lvl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C256A-AF7A-B4E2-05C0-BFA63A4B3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490"/>
            <a:ext cx="10515600" cy="1325563"/>
          </a:xfrm>
        </p:spPr>
        <p:txBody>
          <a:bodyPr/>
          <a:lstStyle/>
          <a:p>
            <a:r>
              <a:rPr lang="pt-BR" dirty="0"/>
              <a:t>Robôs do e-commerce</a:t>
            </a:r>
          </a:p>
        </p:txBody>
      </p:sp>
      <p:pic>
        <p:nvPicPr>
          <p:cNvPr id="3" name="Watch an army of robots efficiently sorting hundreds of parcels per hour">
            <a:hlinkClick r:id="" action="ppaction://media"/>
            <a:extLst>
              <a:ext uri="{FF2B5EF4-FFF2-40B4-BE49-F238E27FC236}">
                <a16:creationId xmlns:a16="http://schemas.microsoft.com/office/drawing/2014/main" id="{4AAF59DB-2213-C077-28F0-94290194AE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1007718"/>
            <a:ext cx="9753600" cy="54864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BC2AFF2-6C68-5A5C-A202-D83AFD5E6FDF}"/>
              </a:ext>
            </a:extLst>
          </p:cNvPr>
          <p:cNvSpPr txBox="1"/>
          <p:nvPr/>
        </p:nvSpPr>
        <p:spPr>
          <a:xfrm>
            <a:off x="115614" y="6589986"/>
            <a:ext cx="10646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hlinkClick r:id="rId5"/>
              </a:rPr>
              <a:t>https://www.youtube.com/watch?v=jwu9SX3YPSk&amp;t=60s&amp;pp=ugMICgJwdBABGAHKBRxhbGlleHByZXNzIHJvYm90cyB3YXJlaG91c2Ug</a:t>
            </a:r>
            <a:r>
              <a:rPr lang="pt-BR" sz="1400" dirty="0"/>
              <a:t> (2 minutos)</a:t>
            </a:r>
          </a:p>
        </p:txBody>
      </p:sp>
    </p:spTree>
    <p:extLst>
      <p:ext uri="{BB962C8B-B14F-4D97-AF65-F5344CB8AC3E}">
        <p14:creationId xmlns:p14="http://schemas.microsoft.com/office/powerpoint/2010/main" val="369199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5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0DC256A-AF7A-B4E2-05C0-BFA63A4B3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pt-BR" sz="4000">
                <a:solidFill>
                  <a:srgbClr val="FFFFFF"/>
                </a:solidFill>
              </a:rPr>
              <a:t>Como se preparar para este breve futuro?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E86D5865-7796-DB10-7A29-D4C3916EB0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349920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8427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C9AC036-0223-EE2C-2123-449F36A8D72E}"/>
              </a:ext>
            </a:extLst>
          </p:cNvPr>
          <p:cNvSpPr txBox="1"/>
          <p:nvPr/>
        </p:nvSpPr>
        <p:spPr>
          <a:xfrm>
            <a:off x="350196" y="2459504"/>
            <a:ext cx="76513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“A inteligência e o caráter </a:t>
            </a:r>
          </a:p>
          <a:p>
            <a:pPr algn="ctr"/>
            <a:r>
              <a:rPr lang="pt-BR" sz="4000" dirty="0"/>
              <a:t>são os objetivos </a:t>
            </a:r>
          </a:p>
          <a:p>
            <a:pPr algn="ctr"/>
            <a:r>
              <a:rPr lang="pt-BR" sz="4000" dirty="0"/>
              <a:t>da verdadeira educação”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173631E-612A-9EF7-C1B3-45DEE91AF8A6}"/>
              </a:ext>
            </a:extLst>
          </p:cNvPr>
          <p:cNvSpPr txBox="1"/>
          <p:nvPr/>
        </p:nvSpPr>
        <p:spPr>
          <a:xfrm>
            <a:off x="350196" y="5593404"/>
            <a:ext cx="11196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i="0">
                <a:solidFill>
                  <a:srgbClr val="0C326F"/>
                </a:solidFill>
                <a:effectLst/>
                <a:latin typeface="rawline"/>
              </a:rPr>
              <a:t>Pensamento de Martin Luther King permanece vivo</a:t>
            </a:r>
          </a:p>
          <a:p>
            <a:r>
              <a:rPr lang="pt-BR" b="1">
                <a:solidFill>
                  <a:srgbClr val="0C326F"/>
                </a:solidFill>
                <a:latin typeface="rawline"/>
              </a:rPr>
              <a:t>Ativista, líder do Movimento de Direitos Civis Americano de 1954 até 1968.</a:t>
            </a:r>
            <a:endParaRPr lang="pt-BR" b="1" i="0">
              <a:solidFill>
                <a:srgbClr val="0C326F"/>
              </a:solidFill>
              <a:effectLst/>
              <a:latin typeface="rawline"/>
            </a:endParaRPr>
          </a:p>
          <a:p>
            <a:r>
              <a:rPr lang="pt-BR" b="1">
                <a:solidFill>
                  <a:srgbClr val="0C326F"/>
                </a:solidFill>
                <a:latin typeface="rawline"/>
              </a:rPr>
              <a:t>Fonte: </a:t>
            </a:r>
            <a:r>
              <a:rPr lang="pt-BR" b="1">
                <a:solidFill>
                  <a:srgbClr val="0C326F"/>
                </a:solidFill>
                <a:latin typeface="rawline"/>
                <a:hlinkClick r:id="rId2"/>
              </a:rPr>
              <a:t>https://www.gov.br/palmares/pt-br/assuntos/noticias/pensamento-de-martin-luther-king-permanece-vivo</a:t>
            </a:r>
            <a:endParaRPr lang="pt-BR" b="1">
              <a:solidFill>
                <a:srgbClr val="0C326F"/>
              </a:solidFill>
              <a:latin typeface="rawline"/>
            </a:endParaRPr>
          </a:p>
          <a:p>
            <a:endParaRPr lang="pt-BR" b="1" i="0" dirty="0">
              <a:solidFill>
                <a:srgbClr val="0C326F"/>
              </a:solidFill>
              <a:effectLst/>
              <a:latin typeface="rawline"/>
            </a:endParaRPr>
          </a:p>
        </p:txBody>
      </p:sp>
      <p:pic>
        <p:nvPicPr>
          <p:cNvPr id="1026" name="Picture 2" descr="Martin Luther King - Pensador">
            <a:extLst>
              <a:ext uri="{FF2B5EF4-FFF2-40B4-BE49-F238E27FC236}">
                <a16:creationId xmlns:a16="http://schemas.microsoft.com/office/drawing/2014/main" id="{9D2B5726-D99F-869E-8A32-D65FC9BA6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545" y="1340790"/>
            <a:ext cx="3545187" cy="453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20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65DD99C-1C88-2DC8-422D-4EBC3F0FC2CA}"/>
              </a:ext>
            </a:extLst>
          </p:cNvPr>
          <p:cNvSpPr txBox="1"/>
          <p:nvPr/>
        </p:nvSpPr>
        <p:spPr>
          <a:xfrm>
            <a:off x="3444665" y="1356953"/>
            <a:ext cx="530267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dirty="0"/>
              <a:t>Obrigado</a:t>
            </a:r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r>
              <a:rPr lang="pt-BR" sz="3200" dirty="0">
                <a:hlinkClick r:id="rId2"/>
              </a:rPr>
              <a:t>bruno.roma@abeclin.org.br</a:t>
            </a:r>
            <a:endParaRPr lang="pt-BR" sz="3200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r>
              <a:rPr lang="pt-BR" dirty="0">
                <a:hlinkClick r:id="rId3"/>
              </a:rPr>
              <a:t>https://brunoroma.eng.br/palestra-richard-worlf-2024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1248322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494</TotalTime>
  <Words>573</Words>
  <Application>Microsoft Office PowerPoint</Application>
  <PresentationFormat>Widescreen</PresentationFormat>
  <Paragraphs>99</Paragraphs>
  <Slides>16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Oculum</vt:lpstr>
      <vt:lpstr>rawline</vt:lpstr>
      <vt:lpstr>Wingdings</vt:lpstr>
      <vt:lpstr>Personalizar design</vt:lpstr>
      <vt:lpstr>1_Personalizar design</vt:lpstr>
      <vt:lpstr>Preparando-se para o amanhã: Desafios e oportunidades na gestão de tecnologias em Engenharia Clínica</vt:lpstr>
      <vt:lpstr>Apresentação do PowerPoint</vt:lpstr>
      <vt:lpstr>1949 Cirurgia no Hospital das Clínicas</vt:lpstr>
      <vt:lpstr>1970 Sala cirúrgica Hospital Monaghan, Irlanda</vt:lpstr>
      <vt:lpstr>Décadas 1980, 1990, 2000</vt:lpstr>
      <vt:lpstr>Últimas décadas</vt:lpstr>
      <vt:lpstr>Últimas décadas</vt:lpstr>
      <vt:lpstr>Onde estamos neste momento?</vt:lpstr>
      <vt:lpstr>Onde estamos neste momento?</vt:lpstr>
      <vt:lpstr>Onde estamos neste momento?</vt:lpstr>
      <vt:lpstr>Para onde estamos olhando?</vt:lpstr>
      <vt:lpstr>Para onde estamos olhando?</vt:lpstr>
      <vt:lpstr>Robôs do e-commerce</vt:lpstr>
      <vt:lpstr>Como se preparar para este breve futuro?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Smc</dc:creator>
  <cp:lastModifiedBy>Bruno Roma</cp:lastModifiedBy>
  <cp:revision>36</cp:revision>
  <dcterms:created xsi:type="dcterms:W3CDTF">2022-04-06T16:35:33Z</dcterms:created>
  <dcterms:modified xsi:type="dcterms:W3CDTF">2024-04-22T00:45:45Z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2024-04-22T00:45:45Z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79705e8f-d055-47fc-b40c-2c9b25e12413</vt:lpwstr>
  </property>
  <property fmtid="{D5CDD505-2E9C-101B-9397-08002B2CF9AE}" pid="7" name="MSIP_Label_defa4170-0d19-0005-0004-bc88714345d2_ActionId">
    <vt:lpwstr>472a3795-ac10-4565-b012-cac1d06cb963</vt:lpwstr>
  </property>
  <property fmtid="{D5CDD505-2E9C-101B-9397-08002B2CF9AE}" pid="8" name="MSIP_Label_defa4170-0d19-0005-0004-bc88714345d2_ContentBits">
    <vt:lpwstr>0</vt:lpwstr>
  </property>
</Properties>
</file>